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6858000" cx="12192000"/>
  <p:notesSz cx="6858000" cy="9144000"/>
  <p:embeddedFontLst>
    <p:embeddedFont>
      <p:font typeface="Tahoma"/>
      <p:regular r:id="rId43"/>
      <p:bold r:id="rId44"/>
    </p:embeddedFont>
    <p:embeddedFont>
      <p:font typeface="Libre Baskerville"/>
      <p:regular r:id="rId45"/>
      <p:bold r:id="rId46"/>
      <p:italic r:id="rId47"/>
    </p:embeddedFont>
    <p:embeddedFont>
      <p:font typeface="Gill Sans"/>
      <p:regular r:id="rId48"/>
      <p:bold r:id="rId49"/>
    </p:embeddedFont>
    <p:embeddedFont>
      <p:font typeface="Century Gothic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4" roundtripDataSignature="AMtx7mgLR1iT2rKVQ9jp8D9pcXdT+Ofb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9953A2D-EBFF-45B2-99E3-CBC83900001D}">
  <a:tblStyle styleId="{39953A2D-EBFF-45B2-99E3-CBC83900001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Tahoma-bold.fntdata"/><Relationship Id="rId43" Type="http://schemas.openxmlformats.org/officeDocument/2006/relationships/font" Target="fonts/Tahoma-regular.fntdata"/><Relationship Id="rId46" Type="http://schemas.openxmlformats.org/officeDocument/2006/relationships/font" Target="fonts/LibreBaskerville-bold.fntdata"/><Relationship Id="rId45" Type="http://schemas.openxmlformats.org/officeDocument/2006/relationships/font" Target="fonts/LibreBaskerville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GillSans-regular.fntdata"/><Relationship Id="rId47" Type="http://schemas.openxmlformats.org/officeDocument/2006/relationships/font" Target="fonts/LibreBaskerville-italic.fntdata"/><Relationship Id="rId49" Type="http://schemas.openxmlformats.org/officeDocument/2006/relationships/font" Target="fonts/Gill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CenturyGothic-bold.fntdata"/><Relationship Id="rId50" Type="http://schemas.openxmlformats.org/officeDocument/2006/relationships/font" Target="fonts/CenturyGothic-regular.fntdata"/><Relationship Id="rId53" Type="http://schemas.openxmlformats.org/officeDocument/2006/relationships/font" Target="fonts/CenturyGothic-boldItalic.fntdata"/><Relationship Id="rId52" Type="http://schemas.openxmlformats.org/officeDocument/2006/relationships/font" Target="fonts/CenturyGothic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5" name="Google Shape;17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94" name="Google Shape;19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udul">
  <p:cSld name="Judul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/>
          <p:nvPr/>
        </p:nvSpPr>
        <p:spPr>
          <a:xfrm>
            <a:off x="-304800" y="2209801"/>
            <a:ext cx="2743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Modul ke:</a:t>
            </a:r>
            <a:endParaRPr/>
          </a:p>
        </p:txBody>
      </p:sp>
      <p:sp>
        <p:nvSpPr>
          <p:cNvPr id="23" name="Google Shape;23;p39"/>
          <p:cNvSpPr txBox="1"/>
          <p:nvPr/>
        </p:nvSpPr>
        <p:spPr>
          <a:xfrm>
            <a:off x="-304800" y="3962400"/>
            <a:ext cx="2743200" cy="246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Fakultas</a:t>
            </a:r>
            <a:endParaRPr/>
          </a:p>
        </p:txBody>
      </p:sp>
      <p:sp>
        <p:nvSpPr>
          <p:cNvPr id="24" name="Google Shape;24;p39"/>
          <p:cNvSpPr txBox="1"/>
          <p:nvPr/>
        </p:nvSpPr>
        <p:spPr>
          <a:xfrm>
            <a:off x="-304800" y="4800601"/>
            <a:ext cx="2743200" cy="246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Program Studi</a:t>
            </a:r>
            <a:endParaRPr/>
          </a:p>
        </p:txBody>
      </p:sp>
      <p:cxnSp>
        <p:nvCxnSpPr>
          <p:cNvPr id="25" name="Google Shape;25;p39"/>
          <p:cNvCxnSpPr/>
          <p:nvPr/>
        </p:nvCxnSpPr>
        <p:spPr>
          <a:xfrm rot="5400000">
            <a:off x="444500" y="3416300"/>
            <a:ext cx="4495800" cy="101600"/>
          </a:xfrm>
          <a:prstGeom prst="straightConnector1">
            <a:avLst/>
          </a:prstGeom>
          <a:noFill/>
          <a:ln cap="rnd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</p:cxnSp>
      <p:sp>
        <p:nvSpPr>
          <p:cNvPr id="26" name="Google Shape;26;p39"/>
          <p:cNvSpPr txBox="1"/>
          <p:nvPr>
            <p:ph idx="1" type="body"/>
          </p:nvPr>
        </p:nvSpPr>
        <p:spPr>
          <a:xfrm>
            <a:off x="2844800" y="1143000"/>
            <a:ext cx="8940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b="0" sz="5000">
                <a:solidFill>
                  <a:srgbClr val="FFC000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228600" lvl="1" marL="91440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7" name="Google Shape;27;p39"/>
          <p:cNvSpPr txBox="1"/>
          <p:nvPr>
            <p:ph idx="2" type="body"/>
          </p:nvPr>
        </p:nvSpPr>
        <p:spPr>
          <a:xfrm>
            <a:off x="2844800" y="2895600"/>
            <a:ext cx="89408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600"/>
              <a:buNone/>
              <a:defRPr b="0" sz="2000">
                <a:solidFill>
                  <a:srgbClr val="FFC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8" name="Google Shape;28;p39"/>
          <p:cNvSpPr txBox="1"/>
          <p:nvPr>
            <p:ph idx="3" type="body"/>
          </p:nvPr>
        </p:nvSpPr>
        <p:spPr>
          <a:xfrm>
            <a:off x="2844800" y="4038600"/>
            <a:ext cx="894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9" name="Google Shape;29;p39"/>
          <p:cNvSpPr/>
          <p:nvPr>
            <p:ph idx="4" type="pic"/>
          </p:nvPr>
        </p:nvSpPr>
        <p:spPr>
          <a:xfrm>
            <a:off x="2984500" y="4572000"/>
            <a:ext cx="1727200" cy="16002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reflection blurRad="0" dir="0" dist="0" endA="300" endPos="55000" kx="0" rotWithShape="0" algn="bl" stA="50000" stPos="0" sy="-100000" ky="0"/>
          </a:effectLst>
        </p:spPr>
      </p:sp>
      <p:sp>
        <p:nvSpPr>
          <p:cNvPr id="30" name="Google Shape;30;p39"/>
          <p:cNvSpPr txBox="1"/>
          <p:nvPr>
            <p:ph idx="5" type="body"/>
          </p:nvPr>
        </p:nvSpPr>
        <p:spPr>
          <a:xfrm>
            <a:off x="-101600" y="2209800"/>
            <a:ext cx="26416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1000"/>
              </a:spcBef>
              <a:spcAft>
                <a:spcPts val="0"/>
              </a:spcAft>
              <a:buSzPts val="10400"/>
              <a:buNone/>
              <a:defRPr sz="13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31" name="Google Shape;31;p39"/>
          <p:cNvSpPr txBox="1"/>
          <p:nvPr>
            <p:ph idx="6" type="body"/>
          </p:nvPr>
        </p:nvSpPr>
        <p:spPr>
          <a:xfrm>
            <a:off x="101600" y="4114800"/>
            <a:ext cx="233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0"/>
              </a:spcBef>
              <a:spcAft>
                <a:spcPts val="0"/>
              </a:spcAft>
              <a:buSzPts val="1280"/>
              <a:buNone/>
              <a:defRPr b="1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32" name="Google Shape;32;p39"/>
          <p:cNvSpPr txBox="1"/>
          <p:nvPr>
            <p:ph idx="7" type="body"/>
          </p:nvPr>
        </p:nvSpPr>
        <p:spPr>
          <a:xfrm>
            <a:off x="0" y="4953000"/>
            <a:ext cx="2438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0"/>
              </a:spcBef>
              <a:spcAft>
                <a:spcPts val="0"/>
              </a:spcAft>
              <a:buSzPts val="1280"/>
              <a:buNone/>
              <a:defRPr b="1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pic>
        <p:nvPicPr>
          <p:cNvPr id="33" name="Google Shape;33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44800" y="1261333"/>
            <a:ext cx="2291708" cy="796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8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4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4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9"/>
          <p:cNvSpPr txBox="1"/>
          <p:nvPr>
            <p:ph type="title"/>
          </p:nvPr>
        </p:nvSpPr>
        <p:spPr>
          <a:xfrm>
            <a:off x="1154954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49"/>
          <p:cNvSpPr txBox="1"/>
          <p:nvPr>
            <p:ph idx="1" type="body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algn="l"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indent="-309880" lvl="2" marL="13716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indent="-299719" lvl="3" marL="18288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indent="-299720" lvl="4" marL="22860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indent="-299720" lvl="5" marL="27432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indent="-299720" lvl="6" marL="32004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indent="-299720" lvl="7" marL="3657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indent="-299720" lvl="8" marL="41148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/>
        </p:txBody>
      </p:sp>
      <p:sp>
        <p:nvSpPr>
          <p:cNvPr id="93" name="Google Shape;93;p49"/>
          <p:cNvSpPr txBox="1"/>
          <p:nvPr>
            <p:ph idx="2" type="body"/>
          </p:nvPr>
        </p:nvSpPr>
        <p:spPr>
          <a:xfrm>
            <a:off x="1154954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4" name="Google Shape;94;p4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4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4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0"/>
          <p:cNvSpPr txBox="1"/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50"/>
          <p:cNvSpPr/>
          <p:nvPr>
            <p:ph idx="2" type="pic"/>
          </p:nvPr>
        </p:nvSpPr>
        <p:spPr>
          <a:xfrm>
            <a:off x="6949546" y="1143000"/>
            <a:ext cx="3200400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00" name="Google Shape;100;p50"/>
          <p:cNvSpPr txBox="1"/>
          <p:nvPr>
            <p:ph idx="1" type="body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01" name="Google Shape;101;p5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5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5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1"/>
          <p:cNvSpPr txBox="1"/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51"/>
          <p:cNvSpPr/>
          <p:nvPr>
            <p:ph idx="2" type="pic"/>
          </p:nvPr>
        </p:nvSpPr>
        <p:spPr>
          <a:xfrm>
            <a:off x="1154955" y="685800"/>
            <a:ext cx="8825658" cy="3640666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07" name="Google Shape;107;p51"/>
          <p:cNvSpPr txBox="1"/>
          <p:nvPr>
            <p:ph idx="1" type="body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08" name="Google Shape;108;p5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5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5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2"/>
          <p:cNvSpPr txBox="1"/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52"/>
          <p:cNvSpPr txBox="1"/>
          <p:nvPr>
            <p:ph idx="1" type="body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14" name="Google Shape;114;p5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5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5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3"/>
          <p:cNvSpPr txBox="1"/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53"/>
          <p:cNvSpPr txBox="1"/>
          <p:nvPr>
            <p:ph idx="1" type="body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b="0" i="0" sz="1400" cap="small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0" name="Google Shape;120;p53"/>
          <p:cNvSpPr txBox="1"/>
          <p:nvPr>
            <p:ph idx="2" type="body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1" name="Google Shape;121;p5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5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5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4" name="Google Shape;124;p53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5" name="Google Shape;125;p53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4"/>
          <p:cNvSpPr txBox="1"/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54"/>
          <p:cNvSpPr txBox="1"/>
          <p:nvPr>
            <p:ph idx="1" type="body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5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5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5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55"/>
          <p:cNvSpPr txBox="1"/>
          <p:nvPr>
            <p:ph idx="1" type="body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35" name="Google Shape;135;p55"/>
          <p:cNvSpPr txBox="1"/>
          <p:nvPr>
            <p:ph idx="2" type="body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36" name="Google Shape;136;p55"/>
          <p:cNvSpPr txBox="1"/>
          <p:nvPr>
            <p:ph idx="3" type="body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37" name="Google Shape;137;p55"/>
          <p:cNvSpPr txBox="1"/>
          <p:nvPr>
            <p:ph idx="4" type="body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38" name="Google Shape;138;p55"/>
          <p:cNvSpPr txBox="1"/>
          <p:nvPr>
            <p:ph idx="5" type="body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39" name="Google Shape;139;p55"/>
          <p:cNvSpPr txBox="1"/>
          <p:nvPr>
            <p:ph idx="6" type="body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40" name="Google Shape;140;p55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" name="Google Shape;141;p55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2" name="Google Shape;142;p5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5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5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56"/>
          <p:cNvSpPr txBox="1"/>
          <p:nvPr>
            <p:ph idx="1" type="body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48" name="Google Shape;148;p56"/>
          <p:cNvSpPr/>
          <p:nvPr>
            <p:ph idx="2" type="pic"/>
          </p:nvPr>
        </p:nvSpPr>
        <p:spPr>
          <a:xfrm>
            <a:off x="652463" y="2209800"/>
            <a:ext cx="2940050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49" name="Google Shape;149;p56"/>
          <p:cNvSpPr txBox="1"/>
          <p:nvPr>
            <p:ph idx="3" type="body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50" name="Google Shape;150;p56"/>
          <p:cNvSpPr txBox="1"/>
          <p:nvPr>
            <p:ph idx="4" type="body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51" name="Google Shape;151;p56"/>
          <p:cNvSpPr/>
          <p:nvPr>
            <p:ph idx="5" type="pic"/>
          </p:nvPr>
        </p:nvSpPr>
        <p:spPr>
          <a:xfrm>
            <a:off x="3889374" y="2209800"/>
            <a:ext cx="2930525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52" name="Google Shape;152;p56"/>
          <p:cNvSpPr txBox="1"/>
          <p:nvPr>
            <p:ph idx="6" type="body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53" name="Google Shape;153;p56"/>
          <p:cNvSpPr txBox="1"/>
          <p:nvPr>
            <p:ph idx="7" type="body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54" name="Google Shape;154;p56"/>
          <p:cNvSpPr/>
          <p:nvPr>
            <p:ph idx="8" type="pic"/>
          </p:nvPr>
        </p:nvSpPr>
        <p:spPr>
          <a:xfrm>
            <a:off x="7124699" y="2209800"/>
            <a:ext cx="2932113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55" name="Google Shape;155;p56"/>
          <p:cNvSpPr txBox="1"/>
          <p:nvPr>
            <p:ph idx="9" type="body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56" name="Google Shape;156;p56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" name="Google Shape;157;p56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8" name="Google Shape;158;p5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5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5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57"/>
          <p:cNvSpPr txBox="1"/>
          <p:nvPr>
            <p:ph idx="1" type="body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64" name="Google Shape;164;p5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5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5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0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37" name="Google Shape;37;p4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8"/>
          <p:cNvSpPr txBox="1"/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58"/>
          <p:cNvSpPr txBox="1"/>
          <p:nvPr>
            <p:ph idx="1" type="body"/>
          </p:nvPr>
        </p:nvSpPr>
        <p:spPr>
          <a:xfrm rot="5400000">
            <a:off x="1679576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70" name="Google Shape;170;p5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5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5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.png" id="41" name="Google Shape;41;p41"/>
          <p:cNvPicPr preferRelativeResize="0"/>
          <p:nvPr/>
        </p:nvPicPr>
        <p:blipFill rotWithShape="1">
          <a:blip r:embed="rId2">
            <a:alphaModFix/>
          </a:blip>
          <a:srcRect b="9091" l="17424" r="0" t="0"/>
          <a:stretch/>
        </p:blipFill>
        <p:spPr>
          <a:xfrm>
            <a:off x="0" y="0"/>
            <a:ext cx="1107440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" name="Google Shape;42;p41"/>
          <p:cNvCxnSpPr/>
          <p:nvPr/>
        </p:nvCxnSpPr>
        <p:spPr>
          <a:xfrm>
            <a:off x="609600" y="4491038"/>
            <a:ext cx="10094384" cy="4762"/>
          </a:xfrm>
          <a:prstGeom prst="straightConnector1">
            <a:avLst/>
          </a:prstGeom>
          <a:noFill/>
          <a:ln cap="flat" cmpd="sng" w="38100">
            <a:solidFill>
              <a:srgbClr val="4BACC6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rotWithShape="0" dir="2040022" dist="12700">
              <a:srgbClr val="000000">
                <a:alpha val="34901"/>
              </a:srgbClr>
            </a:outerShdw>
          </a:effectLst>
        </p:spPr>
      </p:cxnSp>
      <p:pic>
        <p:nvPicPr>
          <p:cNvPr descr="logo kecil.png" id="43" name="Google Shape;4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1" y="152400"/>
            <a:ext cx="666751" cy="388938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41"/>
          <p:cNvSpPr txBox="1"/>
          <p:nvPr>
            <p:ph idx="1" type="body"/>
          </p:nvPr>
        </p:nvSpPr>
        <p:spPr>
          <a:xfrm>
            <a:off x="508000" y="3200400"/>
            <a:ext cx="109728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rgbClr val="FFC000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5" name="Google Shape;45;p41"/>
          <p:cNvSpPr txBox="1"/>
          <p:nvPr>
            <p:ph idx="2" type="body"/>
          </p:nvPr>
        </p:nvSpPr>
        <p:spPr>
          <a:xfrm>
            <a:off x="609600" y="4520047"/>
            <a:ext cx="9956800" cy="4329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6" name="Google Shape;46;p41"/>
          <p:cNvSpPr txBox="1"/>
          <p:nvPr>
            <p:ph idx="3" type="body"/>
          </p:nvPr>
        </p:nvSpPr>
        <p:spPr>
          <a:xfrm>
            <a:off x="609600" y="4953000"/>
            <a:ext cx="9956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nutup">
  <p:cSld name="Penutup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.png" id="48" name="Google Shape;48;p42"/>
          <p:cNvPicPr preferRelativeResize="0"/>
          <p:nvPr/>
        </p:nvPicPr>
        <p:blipFill rotWithShape="1">
          <a:blip r:embed="rId2">
            <a:alphaModFix/>
          </a:blip>
          <a:srcRect b="9091" l="17424" r="0" t="0"/>
          <a:stretch/>
        </p:blipFill>
        <p:spPr>
          <a:xfrm>
            <a:off x="0" y="0"/>
            <a:ext cx="110744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42"/>
          <p:cNvSpPr txBox="1"/>
          <p:nvPr/>
        </p:nvSpPr>
        <p:spPr>
          <a:xfrm>
            <a:off x="2641600" y="2998789"/>
            <a:ext cx="6908800" cy="860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C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Terima Kasih</a:t>
            </a:r>
            <a:endParaRPr/>
          </a:p>
        </p:txBody>
      </p:sp>
      <p:cxnSp>
        <p:nvCxnSpPr>
          <p:cNvPr id="50" name="Google Shape;50;p42"/>
          <p:cNvCxnSpPr/>
          <p:nvPr/>
        </p:nvCxnSpPr>
        <p:spPr>
          <a:xfrm>
            <a:off x="2622551" y="3781425"/>
            <a:ext cx="6946900" cy="1588"/>
          </a:xfrm>
          <a:prstGeom prst="straightConnector1">
            <a:avLst/>
          </a:prstGeom>
          <a:noFill/>
          <a:ln cap="rnd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2040000" dist="12700">
              <a:srgbClr val="000000">
                <a:alpha val="34901"/>
              </a:srgbClr>
            </a:outerShdw>
          </a:effectLst>
        </p:spPr>
      </p:cxnSp>
      <p:pic>
        <p:nvPicPr>
          <p:cNvPr descr="logo kecil.png" id="51" name="Google Shape;5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1" y="152400"/>
            <a:ext cx="666751" cy="388938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42"/>
          <p:cNvSpPr txBox="1"/>
          <p:nvPr>
            <p:ph idx="1" type="body"/>
          </p:nvPr>
        </p:nvSpPr>
        <p:spPr>
          <a:xfrm>
            <a:off x="2997200" y="3886200"/>
            <a:ext cx="6197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6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1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3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3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chemeClr val="accent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4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4"/>
          <p:cNvSpPr txBox="1"/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4"/>
          <p:cNvSpPr txBox="1"/>
          <p:nvPr>
            <p:ph idx="1" type="body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4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5"/>
          <p:cNvSpPr txBox="1"/>
          <p:nvPr>
            <p:ph idx="1" type="body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68" name="Google Shape;68;p45"/>
          <p:cNvSpPr txBox="1"/>
          <p:nvPr>
            <p:ph idx="2" type="body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69" name="Google Shape;69;p4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6"/>
          <p:cNvSpPr txBox="1"/>
          <p:nvPr>
            <p:ph idx="1" type="body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75" name="Google Shape;75;p46"/>
          <p:cNvSpPr txBox="1"/>
          <p:nvPr>
            <p:ph idx="2" type="body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76" name="Google Shape;76;p46"/>
          <p:cNvSpPr txBox="1"/>
          <p:nvPr>
            <p:ph idx="3" type="body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77" name="Google Shape;77;p46"/>
          <p:cNvSpPr txBox="1"/>
          <p:nvPr>
            <p:ph idx="4" type="body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78" name="Google Shape;78;p4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4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4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16.xml"/><Relationship Id="rId24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18.xml"/><Relationship Id="rId1" Type="http://schemas.openxmlformats.org/officeDocument/2006/relationships/image" Target="../media/image6.png"/><Relationship Id="rId2" Type="http://schemas.openxmlformats.org/officeDocument/2006/relationships/image" Target="../media/image8.png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slideLayout" Target="../slideLayouts/slideLayout4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0.xml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11" Type="http://schemas.openxmlformats.org/officeDocument/2006/relationships/slideLayout" Target="../slideLayouts/slideLayout6.xml"/><Relationship Id="rId10" Type="http://schemas.openxmlformats.org/officeDocument/2006/relationships/slideLayout" Target="../slideLayouts/slideLayout5.xml"/><Relationship Id="rId1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8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38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8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78C4F1">
                  <a:alpha val="6666"/>
                </a:srgbClr>
              </a:gs>
              <a:gs pos="36000">
                <a:srgbClr val="78C4F1">
                  <a:alpha val="5882"/>
                </a:srgbClr>
              </a:gs>
              <a:gs pos="69000">
                <a:srgbClr val="78C4F1">
                  <a:alpha val="0"/>
                </a:srgbClr>
              </a:gs>
              <a:gs pos="100000">
                <a:srgbClr val="78C4F1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" name="Google Shape;13;p38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38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8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" name="Google Shape;17;p38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►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" name="Google Shape;18;p3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" name="Google Shape;19;p3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" name="Google Shape;20;p3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  <p:sldLayoutId id="2147483661" r:id="rId18"/>
    <p:sldLayoutId id="2147483662" r:id="rId19"/>
    <p:sldLayoutId id="2147483663" r:id="rId20"/>
    <p:sldLayoutId id="2147483664" r:id="rId21"/>
    <p:sldLayoutId id="2147483665" r:id="rId22"/>
    <p:sldLayoutId id="2147483666" r:id="rId23"/>
    <p:sldLayoutId id="2147483667" r:id="rId24"/>
    <p:sldLayoutId id="2147483668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26.png"/><Relationship Id="rId5" Type="http://schemas.openxmlformats.org/officeDocument/2006/relationships/image" Target="../media/image38.png"/><Relationship Id="rId6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Relationship Id="rId4" Type="http://schemas.openxmlformats.org/officeDocument/2006/relationships/image" Target="../media/image21.png"/><Relationship Id="rId5" Type="http://schemas.openxmlformats.org/officeDocument/2006/relationships/image" Target="../media/image34.jpg"/><Relationship Id="rId6" Type="http://schemas.openxmlformats.org/officeDocument/2006/relationships/image" Target="../media/image3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4.png"/><Relationship Id="rId4" Type="http://schemas.openxmlformats.org/officeDocument/2006/relationships/image" Target="../media/image49.png"/></Relationships>
</file>

<file path=ppt/slides/_rels/slide13.xml.rels><?xml version="1.0" encoding="UTF-8" standalone="yes"?><Relationships xmlns="http://schemas.openxmlformats.org/package/2006/relationships"><Relationship Id="rId20" Type="http://schemas.openxmlformats.org/officeDocument/2006/relationships/image" Target="../media/image50.png"/><Relationship Id="rId22" Type="http://schemas.openxmlformats.org/officeDocument/2006/relationships/image" Target="../media/image47.png"/><Relationship Id="rId21" Type="http://schemas.openxmlformats.org/officeDocument/2006/relationships/image" Target="../media/image78.png"/><Relationship Id="rId24" Type="http://schemas.openxmlformats.org/officeDocument/2006/relationships/image" Target="../media/image61.png"/><Relationship Id="rId23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0.png"/><Relationship Id="rId4" Type="http://schemas.openxmlformats.org/officeDocument/2006/relationships/image" Target="../media/image33.png"/><Relationship Id="rId9" Type="http://schemas.openxmlformats.org/officeDocument/2006/relationships/image" Target="../media/image35.png"/><Relationship Id="rId26" Type="http://schemas.openxmlformats.org/officeDocument/2006/relationships/image" Target="../media/image66.png"/><Relationship Id="rId25" Type="http://schemas.openxmlformats.org/officeDocument/2006/relationships/image" Target="../media/image70.png"/><Relationship Id="rId28" Type="http://schemas.openxmlformats.org/officeDocument/2006/relationships/image" Target="../media/image62.png"/><Relationship Id="rId27" Type="http://schemas.openxmlformats.org/officeDocument/2006/relationships/image" Target="../media/image67.png"/><Relationship Id="rId5" Type="http://schemas.openxmlformats.org/officeDocument/2006/relationships/image" Target="../media/image44.png"/><Relationship Id="rId6" Type="http://schemas.openxmlformats.org/officeDocument/2006/relationships/image" Target="../media/image46.png"/><Relationship Id="rId29" Type="http://schemas.openxmlformats.org/officeDocument/2006/relationships/image" Target="../media/image71.png"/><Relationship Id="rId7" Type="http://schemas.openxmlformats.org/officeDocument/2006/relationships/image" Target="../media/image36.png"/><Relationship Id="rId8" Type="http://schemas.openxmlformats.org/officeDocument/2006/relationships/image" Target="../media/image40.png"/><Relationship Id="rId31" Type="http://schemas.openxmlformats.org/officeDocument/2006/relationships/image" Target="../media/image73.png"/><Relationship Id="rId30" Type="http://schemas.openxmlformats.org/officeDocument/2006/relationships/image" Target="../media/image74.png"/><Relationship Id="rId11" Type="http://schemas.openxmlformats.org/officeDocument/2006/relationships/image" Target="../media/image41.png"/><Relationship Id="rId33" Type="http://schemas.openxmlformats.org/officeDocument/2006/relationships/image" Target="../media/image90.png"/><Relationship Id="rId10" Type="http://schemas.openxmlformats.org/officeDocument/2006/relationships/image" Target="../media/image45.png"/><Relationship Id="rId32" Type="http://schemas.openxmlformats.org/officeDocument/2006/relationships/image" Target="../media/image65.png"/><Relationship Id="rId13" Type="http://schemas.openxmlformats.org/officeDocument/2006/relationships/image" Target="../media/image43.png"/><Relationship Id="rId35" Type="http://schemas.openxmlformats.org/officeDocument/2006/relationships/image" Target="../media/image76.png"/><Relationship Id="rId12" Type="http://schemas.openxmlformats.org/officeDocument/2006/relationships/image" Target="../media/image57.png"/><Relationship Id="rId34" Type="http://schemas.openxmlformats.org/officeDocument/2006/relationships/image" Target="../media/image99.png"/><Relationship Id="rId15" Type="http://schemas.openxmlformats.org/officeDocument/2006/relationships/image" Target="../media/image51.png"/><Relationship Id="rId14" Type="http://schemas.openxmlformats.org/officeDocument/2006/relationships/image" Target="../media/image54.png"/><Relationship Id="rId17" Type="http://schemas.openxmlformats.org/officeDocument/2006/relationships/image" Target="../media/image42.png"/><Relationship Id="rId16" Type="http://schemas.openxmlformats.org/officeDocument/2006/relationships/image" Target="../media/image39.png"/><Relationship Id="rId19" Type="http://schemas.openxmlformats.org/officeDocument/2006/relationships/image" Target="../media/image59.png"/><Relationship Id="rId18" Type="http://schemas.openxmlformats.org/officeDocument/2006/relationships/image" Target="../media/image77.png"/></Relationships>
</file>

<file path=ppt/slides/_rels/slide14.xml.rels><?xml version="1.0" encoding="UTF-8" standalone="yes"?><Relationships xmlns="http://schemas.openxmlformats.org/package/2006/relationships"><Relationship Id="rId20" Type="http://schemas.openxmlformats.org/officeDocument/2006/relationships/image" Target="../media/image98.png"/><Relationship Id="rId22" Type="http://schemas.openxmlformats.org/officeDocument/2006/relationships/image" Target="../media/image109.png"/><Relationship Id="rId21" Type="http://schemas.openxmlformats.org/officeDocument/2006/relationships/image" Target="../media/image97.png"/><Relationship Id="rId24" Type="http://schemas.openxmlformats.org/officeDocument/2006/relationships/image" Target="../media/image107.png"/><Relationship Id="rId23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9.png"/><Relationship Id="rId4" Type="http://schemas.openxmlformats.org/officeDocument/2006/relationships/image" Target="../media/image92.png"/><Relationship Id="rId9" Type="http://schemas.openxmlformats.org/officeDocument/2006/relationships/image" Target="../media/image93.png"/><Relationship Id="rId26" Type="http://schemas.openxmlformats.org/officeDocument/2006/relationships/image" Target="../media/image41.png"/><Relationship Id="rId25" Type="http://schemas.openxmlformats.org/officeDocument/2006/relationships/image" Target="../media/image103.png"/><Relationship Id="rId28" Type="http://schemas.openxmlformats.org/officeDocument/2006/relationships/image" Target="../media/image102.png"/><Relationship Id="rId27" Type="http://schemas.openxmlformats.org/officeDocument/2006/relationships/image" Target="../media/image119.png"/><Relationship Id="rId5" Type="http://schemas.openxmlformats.org/officeDocument/2006/relationships/image" Target="../media/image72.png"/><Relationship Id="rId6" Type="http://schemas.openxmlformats.org/officeDocument/2006/relationships/image" Target="../media/image94.png"/><Relationship Id="rId29" Type="http://schemas.openxmlformats.org/officeDocument/2006/relationships/image" Target="../media/image112.png"/><Relationship Id="rId7" Type="http://schemas.openxmlformats.org/officeDocument/2006/relationships/image" Target="../media/image83.png"/><Relationship Id="rId8" Type="http://schemas.openxmlformats.org/officeDocument/2006/relationships/image" Target="../media/image105.png"/><Relationship Id="rId30" Type="http://schemas.openxmlformats.org/officeDocument/2006/relationships/image" Target="../media/image96.png"/><Relationship Id="rId11" Type="http://schemas.openxmlformats.org/officeDocument/2006/relationships/image" Target="../media/image81.png"/><Relationship Id="rId10" Type="http://schemas.openxmlformats.org/officeDocument/2006/relationships/image" Target="../media/image75.png"/><Relationship Id="rId13" Type="http://schemas.openxmlformats.org/officeDocument/2006/relationships/image" Target="../media/image82.png"/><Relationship Id="rId12" Type="http://schemas.openxmlformats.org/officeDocument/2006/relationships/image" Target="../media/image88.png"/><Relationship Id="rId15" Type="http://schemas.openxmlformats.org/officeDocument/2006/relationships/image" Target="../media/image111.png"/><Relationship Id="rId14" Type="http://schemas.openxmlformats.org/officeDocument/2006/relationships/image" Target="../media/image84.png"/><Relationship Id="rId17" Type="http://schemas.openxmlformats.org/officeDocument/2006/relationships/image" Target="../media/image86.png"/><Relationship Id="rId16" Type="http://schemas.openxmlformats.org/officeDocument/2006/relationships/image" Target="../media/image91.png"/><Relationship Id="rId19" Type="http://schemas.openxmlformats.org/officeDocument/2006/relationships/image" Target="../media/image113.png"/><Relationship Id="rId18" Type="http://schemas.openxmlformats.org/officeDocument/2006/relationships/image" Target="../media/image9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4.png"/><Relationship Id="rId4" Type="http://schemas.openxmlformats.org/officeDocument/2006/relationships/image" Target="../media/image114.png"/><Relationship Id="rId5" Type="http://schemas.openxmlformats.org/officeDocument/2006/relationships/image" Target="../media/image10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1.png"/><Relationship Id="rId4" Type="http://schemas.openxmlformats.org/officeDocument/2006/relationships/image" Target="../media/image21.png"/><Relationship Id="rId5" Type="http://schemas.openxmlformats.org/officeDocument/2006/relationships/image" Target="../media/image1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0.png"/><Relationship Id="rId4" Type="http://schemas.openxmlformats.org/officeDocument/2006/relationships/image" Target="../media/image1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40" Type="http://schemas.openxmlformats.org/officeDocument/2006/relationships/image" Target="../media/image156.png"/><Relationship Id="rId42" Type="http://schemas.openxmlformats.org/officeDocument/2006/relationships/image" Target="../media/image183.png"/><Relationship Id="rId41" Type="http://schemas.openxmlformats.org/officeDocument/2006/relationships/image" Target="../media/image159.png"/><Relationship Id="rId44" Type="http://schemas.openxmlformats.org/officeDocument/2006/relationships/image" Target="../media/image166.png"/><Relationship Id="rId43" Type="http://schemas.openxmlformats.org/officeDocument/2006/relationships/image" Target="../media/image160.png"/><Relationship Id="rId46" Type="http://schemas.openxmlformats.org/officeDocument/2006/relationships/image" Target="../media/image179.png"/><Relationship Id="rId45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3.png"/><Relationship Id="rId4" Type="http://schemas.openxmlformats.org/officeDocument/2006/relationships/image" Target="../media/image110.png"/><Relationship Id="rId9" Type="http://schemas.openxmlformats.org/officeDocument/2006/relationships/image" Target="../media/image155.png"/><Relationship Id="rId48" Type="http://schemas.openxmlformats.org/officeDocument/2006/relationships/image" Target="../media/image169.png"/><Relationship Id="rId47" Type="http://schemas.openxmlformats.org/officeDocument/2006/relationships/image" Target="../media/image177.png"/><Relationship Id="rId49" Type="http://schemas.openxmlformats.org/officeDocument/2006/relationships/image" Target="../media/image189.png"/><Relationship Id="rId5" Type="http://schemas.openxmlformats.org/officeDocument/2006/relationships/image" Target="../media/image117.png"/><Relationship Id="rId6" Type="http://schemas.openxmlformats.org/officeDocument/2006/relationships/image" Target="../media/image129.png"/><Relationship Id="rId7" Type="http://schemas.openxmlformats.org/officeDocument/2006/relationships/image" Target="../media/image116.png"/><Relationship Id="rId8" Type="http://schemas.openxmlformats.org/officeDocument/2006/relationships/image" Target="../media/image123.png"/><Relationship Id="rId72" Type="http://schemas.openxmlformats.org/officeDocument/2006/relationships/image" Target="../media/image204.png"/><Relationship Id="rId31" Type="http://schemas.openxmlformats.org/officeDocument/2006/relationships/image" Target="../media/image162.png"/><Relationship Id="rId30" Type="http://schemas.openxmlformats.org/officeDocument/2006/relationships/image" Target="../media/image158.png"/><Relationship Id="rId33" Type="http://schemas.openxmlformats.org/officeDocument/2006/relationships/image" Target="../media/image157.png"/><Relationship Id="rId32" Type="http://schemas.openxmlformats.org/officeDocument/2006/relationships/image" Target="../media/image141.png"/><Relationship Id="rId35" Type="http://schemas.openxmlformats.org/officeDocument/2006/relationships/image" Target="../media/image144.png"/><Relationship Id="rId34" Type="http://schemas.openxmlformats.org/officeDocument/2006/relationships/image" Target="../media/image143.png"/><Relationship Id="rId71" Type="http://schemas.openxmlformats.org/officeDocument/2006/relationships/image" Target="../media/image213.png"/><Relationship Id="rId70" Type="http://schemas.openxmlformats.org/officeDocument/2006/relationships/image" Target="../media/image195.png"/><Relationship Id="rId37" Type="http://schemas.openxmlformats.org/officeDocument/2006/relationships/image" Target="../media/image161.png"/><Relationship Id="rId36" Type="http://schemas.openxmlformats.org/officeDocument/2006/relationships/image" Target="../media/image148.png"/><Relationship Id="rId39" Type="http://schemas.openxmlformats.org/officeDocument/2006/relationships/image" Target="../media/image165.png"/><Relationship Id="rId38" Type="http://schemas.openxmlformats.org/officeDocument/2006/relationships/image" Target="../media/image184.png"/><Relationship Id="rId62" Type="http://schemas.openxmlformats.org/officeDocument/2006/relationships/image" Target="../media/image193.png"/><Relationship Id="rId61" Type="http://schemas.openxmlformats.org/officeDocument/2006/relationships/image" Target="../media/image206.png"/><Relationship Id="rId20" Type="http://schemas.openxmlformats.org/officeDocument/2006/relationships/image" Target="../media/image138.png"/><Relationship Id="rId64" Type="http://schemas.openxmlformats.org/officeDocument/2006/relationships/image" Target="../media/image197.png"/><Relationship Id="rId63" Type="http://schemas.openxmlformats.org/officeDocument/2006/relationships/image" Target="../media/image205.png"/><Relationship Id="rId22" Type="http://schemas.openxmlformats.org/officeDocument/2006/relationships/image" Target="../media/image135.png"/><Relationship Id="rId66" Type="http://schemas.openxmlformats.org/officeDocument/2006/relationships/image" Target="../media/image207.png"/><Relationship Id="rId21" Type="http://schemas.openxmlformats.org/officeDocument/2006/relationships/image" Target="../media/image136.png"/><Relationship Id="rId65" Type="http://schemas.openxmlformats.org/officeDocument/2006/relationships/image" Target="../media/image186.png"/><Relationship Id="rId24" Type="http://schemas.openxmlformats.org/officeDocument/2006/relationships/image" Target="../media/image137.png"/><Relationship Id="rId68" Type="http://schemas.openxmlformats.org/officeDocument/2006/relationships/image" Target="../media/image201.png"/><Relationship Id="rId23" Type="http://schemas.openxmlformats.org/officeDocument/2006/relationships/image" Target="../media/image145.png"/><Relationship Id="rId67" Type="http://schemas.openxmlformats.org/officeDocument/2006/relationships/image" Target="../media/image203.png"/><Relationship Id="rId60" Type="http://schemas.openxmlformats.org/officeDocument/2006/relationships/image" Target="../media/image198.png"/><Relationship Id="rId26" Type="http://schemas.openxmlformats.org/officeDocument/2006/relationships/image" Target="../media/image140.png"/><Relationship Id="rId25" Type="http://schemas.openxmlformats.org/officeDocument/2006/relationships/image" Target="../media/image147.png"/><Relationship Id="rId69" Type="http://schemas.openxmlformats.org/officeDocument/2006/relationships/image" Target="../media/image187.png"/><Relationship Id="rId28" Type="http://schemas.openxmlformats.org/officeDocument/2006/relationships/image" Target="../media/image154.png"/><Relationship Id="rId27" Type="http://schemas.openxmlformats.org/officeDocument/2006/relationships/image" Target="../media/image139.png"/><Relationship Id="rId29" Type="http://schemas.openxmlformats.org/officeDocument/2006/relationships/image" Target="../media/image142.png"/><Relationship Id="rId51" Type="http://schemas.openxmlformats.org/officeDocument/2006/relationships/image" Target="../media/image172.png"/><Relationship Id="rId50" Type="http://schemas.openxmlformats.org/officeDocument/2006/relationships/image" Target="../media/image167.png"/><Relationship Id="rId53" Type="http://schemas.openxmlformats.org/officeDocument/2006/relationships/image" Target="../media/image176.png"/><Relationship Id="rId52" Type="http://schemas.openxmlformats.org/officeDocument/2006/relationships/image" Target="../media/image173.png"/><Relationship Id="rId11" Type="http://schemas.openxmlformats.org/officeDocument/2006/relationships/image" Target="../media/image131.png"/><Relationship Id="rId55" Type="http://schemas.openxmlformats.org/officeDocument/2006/relationships/image" Target="../media/image180.png"/><Relationship Id="rId10" Type="http://schemas.openxmlformats.org/officeDocument/2006/relationships/image" Target="../media/image126.png"/><Relationship Id="rId54" Type="http://schemas.openxmlformats.org/officeDocument/2006/relationships/image" Target="../media/image196.png"/><Relationship Id="rId13" Type="http://schemas.openxmlformats.org/officeDocument/2006/relationships/image" Target="../media/image118.png"/><Relationship Id="rId57" Type="http://schemas.openxmlformats.org/officeDocument/2006/relationships/image" Target="../media/image178.png"/><Relationship Id="rId12" Type="http://schemas.openxmlformats.org/officeDocument/2006/relationships/image" Target="../media/image128.png"/><Relationship Id="rId56" Type="http://schemas.openxmlformats.org/officeDocument/2006/relationships/image" Target="../media/image182.png"/><Relationship Id="rId15" Type="http://schemas.openxmlformats.org/officeDocument/2006/relationships/image" Target="../media/image130.png"/><Relationship Id="rId59" Type="http://schemas.openxmlformats.org/officeDocument/2006/relationships/image" Target="../media/image181.png"/><Relationship Id="rId14" Type="http://schemas.openxmlformats.org/officeDocument/2006/relationships/image" Target="../media/image150.png"/><Relationship Id="rId58" Type="http://schemas.openxmlformats.org/officeDocument/2006/relationships/image" Target="../media/image185.png"/><Relationship Id="rId17" Type="http://schemas.openxmlformats.org/officeDocument/2006/relationships/image" Target="../media/image146.png"/><Relationship Id="rId16" Type="http://schemas.openxmlformats.org/officeDocument/2006/relationships/image" Target="../media/image127.png"/><Relationship Id="rId19" Type="http://schemas.openxmlformats.org/officeDocument/2006/relationships/image" Target="../media/image152.png"/><Relationship Id="rId18" Type="http://schemas.openxmlformats.org/officeDocument/2006/relationships/image" Target="../media/image1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9.png"/><Relationship Id="rId4" Type="http://schemas.openxmlformats.org/officeDocument/2006/relationships/image" Target="../media/image19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2.png"/></Relationships>
</file>

<file path=ppt/slides/_rels/slide24.xml.rels><?xml version="1.0" encoding="UTF-8" standalone="yes"?><Relationships xmlns="http://schemas.openxmlformats.org/package/2006/relationships"><Relationship Id="rId40" Type="http://schemas.openxmlformats.org/officeDocument/2006/relationships/image" Target="../media/image243.png"/><Relationship Id="rId42" Type="http://schemas.openxmlformats.org/officeDocument/2006/relationships/image" Target="../media/image250.png"/><Relationship Id="rId41" Type="http://schemas.openxmlformats.org/officeDocument/2006/relationships/image" Target="../media/image237.png"/><Relationship Id="rId44" Type="http://schemas.openxmlformats.org/officeDocument/2006/relationships/image" Target="../media/image252.png"/><Relationship Id="rId43" Type="http://schemas.openxmlformats.org/officeDocument/2006/relationships/image" Target="../media/image246.png"/><Relationship Id="rId46" Type="http://schemas.openxmlformats.org/officeDocument/2006/relationships/image" Target="../media/image261.png"/><Relationship Id="rId45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2.png"/><Relationship Id="rId4" Type="http://schemas.openxmlformats.org/officeDocument/2006/relationships/image" Target="../media/image279.png"/><Relationship Id="rId9" Type="http://schemas.openxmlformats.org/officeDocument/2006/relationships/image" Target="../media/image200.png"/><Relationship Id="rId48" Type="http://schemas.openxmlformats.org/officeDocument/2006/relationships/image" Target="../media/image268.png"/><Relationship Id="rId47" Type="http://schemas.openxmlformats.org/officeDocument/2006/relationships/image" Target="../media/image264.png"/><Relationship Id="rId49" Type="http://schemas.openxmlformats.org/officeDocument/2006/relationships/image" Target="../media/image262.png"/><Relationship Id="rId5" Type="http://schemas.openxmlformats.org/officeDocument/2006/relationships/image" Target="../media/image210.png"/><Relationship Id="rId6" Type="http://schemas.openxmlformats.org/officeDocument/2006/relationships/image" Target="../media/image208.png"/><Relationship Id="rId7" Type="http://schemas.openxmlformats.org/officeDocument/2006/relationships/image" Target="../media/image215.png"/><Relationship Id="rId8" Type="http://schemas.openxmlformats.org/officeDocument/2006/relationships/image" Target="../media/image222.png"/><Relationship Id="rId31" Type="http://schemas.openxmlformats.org/officeDocument/2006/relationships/image" Target="../media/image245.png"/><Relationship Id="rId30" Type="http://schemas.openxmlformats.org/officeDocument/2006/relationships/image" Target="../media/image234.png"/><Relationship Id="rId33" Type="http://schemas.openxmlformats.org/officeDocument/2006/relationships/image" Target="../media/image226.png"/><Relationship Id="rId32" Type="http://schemas.openxmlformats.org/officeDocument/2006/relationships/image" Target="../media/image244.png"/><Relationship Id="rId35" Type="http://schemas.openxmlformats.org/officeDocument/2006/relationships/image" Target="../media/image251.png"/><Relationship Id="rId34" Type="http://schemas.openxmlformats.org/officeDocument/2006/relationships/image" Target="../media/image233.png"/><Relationship Id="rId37" Type="http://schemas.openxmlformats.org/officeDocument/2006/relationships/image" Target="../media/image235.png"/><Relationship Id="rId36" Type="http://schemas.openxmlformats.org/officeDocument/2006/relationships/image" Target="../media/image248.png"/><Relationship Id="rId39" Type="http://schemas.openxmlformats.org/officeDocument/2006/relationships/image" Target="../media/image238.png"/><Relationship Id="rId38" Type="http://schemas.openxmlformats.org/officeDocument/2006/relationships/image" Target="../media/image249.png"/><Relationship Id="rId61" Type="http://schemas.openxmlformats.org/officeDocument/2006/relationships/image" Target="../media/image278.png"/><Relationship Id="rId20" Type="http://schemas.openxmlformats.org/officeDocument/2006/relationships/image" Target="../media/image240.png"/><Relationship Id="rId22" Type="http://schemas.openxmlformats.org/officeDocument/2006/relationships/image" Target="../media/image227.png"/><Relationship Id="rId21" Type="http://schemas.openxmlformats.org/officeDocument/2006/relationships/image" Target="../media/image228.png"/><Relationship Id="rId24" Type="http://schemas.openxmlformats.org/officeDocument/2006/relationships/image" Target="../media/image218.png"/><Relationship Id="rId23" Type="http://schemas.openxmlformats.org/officeDocument/2006/relationships/image" Target="../media/image236.png"/><Relationship Id="rId60" Type="http://schemas.openxmlformats.org/officeDocument/2006/relationships/image" Target="../media/image267.png"/><Relationship Id="rId26" Type="http://schemas.openxmlformats.org/officeDocument/2006/relationships/image" Target="../media/image231.png"/><Relationship Id="rId25" Type="http://schemas.openxmlformats.org/officeDocument/2006/relationships/image" Target="../media/image223.png"/><Relationship Id="rId28" Type="http://schemas.openxmlformats.org/officeDocument/2006/relationships/image" Target="../media/image247.png"/><Relationship Id="rId27" Type="http://schemas.openxmlformats.org/officeDocument/2006/relationships/image" Target="../media/image229.png"/><Relationship Id="rId29" Type="http://schemas.openxmlformats.org/officeDocument/2006/relationships/image" Target="../media/image256.png"/><Relationship Id="rId51" Type="http://schemas.openxmlformats.org/officeDocument/2006/relationships/image" Target="../media/image258.png"/><Relationship Id="rId50" Type="http://schemas.openxmlformats.org/officeDocument/2006/relationships/image" Target="../media/image270.png"/><Relationship Id="rId53" Type="http://schemas.openxmlformats.org/officeDocument/2006/relationships/image" Target="../media/image253.png"/><Relationship Id="rId52" Type="http://schemas.openxmlformats.org/officeDocument/2006/relationships/image" Target="../media/image271.png"/><Relationship Id="rId11" Type="http://schemas.openxmlformats.org/officeDocument/2006/relationships/image" Target="../media/image230.png"/><Relationship Id="rId55" Type="http://schemas.openxmlformats.org/officeDocument/2006/relationships/image" Target="../media/image255.png"/><Relationship Id="rId10" Type="http://schemas.openxmlformats.org/officeDocument/2006/relationships/image" Target="../media/image219.png"/><Relationship Id="rId54" Type="http://schemas.openxmlformats.org/officeDocument/2006/relationships/image" Target="../media/image260.png"/><Relationship Id="rId13" Type="http://schemas.openxmlformats.org/officeDocument/2006/relationships/image" Target="../media/image209.png"/><Relationship Id="rId57" Type="http://schemas.openxmlformats.org/officeDocument/2006/relationships/image" Target="../media/image259.png"/><Relationship Id="rId12" Type="http://schemas.openxmlformats.org/officeDocument/2006/relationships/image" Target="../media/image211.png"/><Relationship Id="rId56" Type="http://schemas.openxmlformats.org/officeDocument/2006/relationships/image" Target="../media/image263.png"/><Relationship Id="rId15" Type="http://schemas.openxmlformats.org/officeDocument/2006/relationships/image" Target="../media/image221.png"/><Relationship Id="rId59" Type="http://schemas.openxmlformats.org/officeDocument/2006/relationships/image" Target="../media/image276.png"/><Relationship Id="rId14" Type="http://schemas.openxmlformats.org/officeDocument/2006/relationships/image" Target="../media/image214.png"/><Relationship Id="rId58" Type="http://schemas.openxmlformats.org/officeDocument/2006/relationships/image" Target="../media/image277.png"/><Relationship Id="rId17" Type="http://schemas.openxmlformats.org/officeDocument/2006/relationships/image" Target="../media/image217.png"/><Relationship Id="rId16" Type="http://schemas.openxmlformats.org/officeDocument/2006/relationships/image" Target="../media/image224.png"/><Relationship Id="rId19" Type="http://schemas.openxmlformats.org/officeDocument/2006/relationships/image" Target="../media/image225.png"/><Relationship Id="rId18" Type="http://schemas.openxmlformats.org/officeDocument/2006/relationships/image" Target="../media/image2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4.jpg"/><Relationship Id="rId4" Type="http://schemas.openxmlformats.org/officeDocument/2006/relationships/image" Target="../media/image307.jpg"/><Relationship Id="rId5" Type="http://schemas.openxmlformats.org/officeDocument/2006/relationships/image" Target="../media/image265.jpg"/><Relationship Id="rId6" Type="http://schemas.openxmlformats.org/officeDocument/2006/relationships/image" Target="../media/image269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6.png"/><Relationship Id="rId4" Type="http://schemas.openxmlformats.org/officeDocument/2006/relationships/image" Target="../media/image27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3.png"/><Relationship Id="rId4" Type="http://schemas.openxmlformats.org/officeDocument/2006/relationships/image" Target="../media/image280.png"/><Relationship Id="rId5" Type="http://schemas.openxmlformats.org/officeDocument/2006/relationships/image" Target="../media/image286.png"/><Relationship Id="rId6" Type="http://schemas.openxmlformats.org/officeDocument/2006/relationships/image" Target="../media/image27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5.png"/><Relationship Id="rId4" Type="http://schemas.openxmlformats.org/officeDocument/2006/relationships/image" Target="../media/image287.png"/><Relationship Id="rId5" Type="http://schemas.openxmlformats.org/officeDocument/2006/relationships/image" Target="../media/image290.png"/><Relationship Id="rId6" Type="http://schemas.openxmlformats.org/officeDocument/2006/relationships/image" Target="../media/image302.png"/><Relationship Id="rId7" Type="http://schemas.openxmlformats.org/officeDocument/2006/relationships/image" Target="../media/image314.png"/><Relationship Id="rId8" Type="http://schemas.openxmlformats.org/officeDocument/2006/relationships/image" Target="../media/image284.png"/></Relationships>
</file>

<file path=ppt/slides/_rels/slide31.xml.rels><?xml version="1.0" encoding="UTF-8" standalone="yes"?><Relationships xmlns="http://schemas.openxmlformats.org/package/2006/relationships"><Relationship Id="rId40" Type="http://schemas.openxmlformats.org/officeDocument/2006/relationships/image" Target="../media/image277.png"/><Relationship Id="rId42" Type="http://schemas.openxmlformats.org/officeDocument/2006/relationships/image" Target="../media/image336.png"/><Relationship Id="rId41" Type="http://schemas.openxmlformats.org/officeDocument/2006/relationships/image" Target="../media/image324.png"/><Relationship Id="rId44" Type="http://schemas.openxmlformats.org/officeDocument/2006/relationships/image" Target="../media/image346.png"/><Relationship Id="rId43" Type="http://schemas.openxmlformats.org/officeDocument/2006/relationships/image" Target="../media/image367.png"/><Relationship Id="rId46" Type="http://schemas.openxmlformats.org/officeDocument/2006/relationships/image" Target="../media/image344.png"/><Relationship Id="rId45" Type="http://schemas.openxmlformats.org/officeDocument/2006/relationships/image" Target="../media/image3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6.png"/><Relationship Id="rId4" Type="http://schemas.openxmlformats.org/officeDocument/2006/relationships/image" Target="../media/image319.png"/><Relationship Id="rId9" Type="http://schemas.openxmlformats.org/officeDocument/2006/relationships/image" Target="../media/image293.png"/><Relationship Id="rId48" Type="http://schemas.openxmlformats.org/officeDocument/2006/relationships/image" Target="../media/image345.png"/><Relationship Id="rId47" Type="http://schemas.openxmlformats.org/officeDocument/2006/relationships/image" Target="../media/image329.png"/><Relationship Id="rId49" Type="http://schemas.openxmlformats.org/officeDocument/2006/relationships/image" Target="../media/image278.png"/><Relationship Id="rId5" Type="http://schemas.openxmlformats.org/officeDocument/2006/relationships/image" Target="../media/image311.png"/><Relationship Id="rId6" Type="http://schemas.openxmlformats.org/officeDocument/2006/relationships/image" Target="../media/image291.png"/><Relationship Id="rId7" Type="http://schemas.openxmlformats.org/officeDocument/2006/relationships/image" Target="../media/image308.png"/><Relationship Id="rId8" Type="http://schemas.openxmlformats.org/officeDocument/2006/relationships/image" Target="../media/image298.png"/><Relationship Id="rId31" Type="http://schemas.openxmlformats.org/officeDocument/2006/relationships/image" Target="../media/image317.png"/><Relationship Id="rId30" Type="http://schemas.openxmlformats.org/officeDocument/2006/relationships/image" Target="../media/image315.png"/><Relationship Id="rId33" Type="http://schemas.openxmlformats.org/officeDocument/2006/relationships/image" Target="../media/image327.png"/><Relationship Id="rId32" Type="http://schemas.openxmlformats.org/officeDocument/2006/relationships/image" Target="../media/image323.png"/><Relationship Id="rId35" Type="http://schemas.openxmlformats.org/officeDocument/2006/relationships/image" Target="../media/image313.png"/><Relationship Id="rId34" Type="http://schemas.openxmlformats.org/officeDocument/2006/relationships/image" Target="../media/image325.png"/><Relationship Id="rId37" Type="http://schemas.openxmlformats.org/officeDocument/2006/relationships/image" Target="../media/image337.png"/><Relationship Id="rId36" Type="http://schemas.openxmlformats.org/officeDocument/2006/relationships/image" Target="../media/image322.png"/><Relationship Id="rId39" Type="http://schemas.openxmlformats.org/officeDocument/2006/relationships/image" Target="../media/image334.png"/><Relationship Id="rId38" Type="http://schemas.openxmlformats.org/officeDocument/2006/relationships/image" Target="../media/image331.png"/><Relationship Id="rId20" Type="http://schemas.openxmlformats.org/officeDocument/2006/relationships/image" Target="../media/image299.png"/><Relationship Id="rId22" Type="http://schemas.openxmlformats.org/officeDocument/2006/relationships/image" Target="../media/image321.png"/><Relationship Id="rId21" Type="http://schemas.openxmlformats.org/officeDocument/2006/relationships/image" Target="../media/image316.png"/><Relationship Id="rId24" Type="http://schemas.openxmlformats.org/officeDocument/2006/relationships/image" Target="../media/image303.png"/><Relationship Id="rId23" Type="http://schemas.openxmlformats.org/officeDocument/2006/relationships/image" Target="../media/image310.png"/><Relationship Id="rId26" Type="http://schemas.openxmlformats.org/officeDocument/2006/relationships/image" Target="../media/image320.png"/><Relationship Id="rId25" Type="http://schemas.openxmlformats.org/officeDocument/2006/relationships/image" Target="../media/image312.png"/><Relationship Id="rId28" Type="http://schemas.openxmlformats.org/officeDocument/2006/relationships/image" Target="../media/image223.png"/><Relationship Id="rId27" Type="http://schemas.openxmlformats.org/officeDocument/2006/relationships/image" Target="../media/image333.png"/><Relationship Id="rId29" Type="http://schemas.openxmlformats.org/officeDocument/2006/relationships/image" Target="../media/image231.png"/><Relationship Id="rId11" Type="http://schemas.openxmlformats.org/officeDocument/2006/relationships/image" Target="../media/image292.png"/><Relationship Id="rId10" Type="http://schemas.openxmlformats.org/officeDocument/2006/relationships/image" Target="../media/image288.png"/><Relationship Id="rId13" Type="http://schemas.openxmlformats.org/officeDocument/2006/relationships/image" Target="../media/image301.png"/><Relationship Id="rId12" Type="http://schemas.openxmlformats.org/officeDocument/2006/relationships/image" Target="../media/image297.png"/><Relationship Id="rId15" Type="http://schemas.openxmlformats.org/officeDocument/2006/relationships/image" Target="../media/image225.png"/><Relationship Id="rId14" Type="http://schemas.openxmlformats.org/officeDocument/2006/relationships/image" Target="../media/image238.png"/><Relationship Id="rId17" Type="http://schemas.openxmlformats.org/officeDocument/2006/relationships/image" Target="../media/image228.png"/><Relationship Id="rId16" Type="http://schemas.openxmlformats.org/officeDocument/2006/relationships/image" Target="../media/image240.png"/><Relationship Id="rId19" Type="http://schemas.openxmlformats.org/officeDocument/2006/relationships/image" Target="../media/image305.png"/><Relationship Id="rId18" Type="http://schemas.openxmlformats.org/officeDocument/2006/relationships/image" Target="../media/image25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7.png"/><Relationship Id="rId4" Type="http://schemas.openxmlformats.org/officeDocument/2006/relationships/image" Target="../media/image338.png"/><Relationship Id="rId9" Type="http://schemas.openxmlformats.org/officeDocument/2006/relationships/image" Target="../media/image219.png"/><Relationship Id="rId5" Type="http://schemas.openxmlformats.org/officeDocument/2006/relationships/image" Target="../media/image330.png"/><Relationship Id="rId6" Type="http://schemas.openxmlformats.org/officeDocument/2006/relationships/image" Target="../media/image332.png"/><Relationship Id="rId7" Type="http://schemas.openxmlformats.org/officeDocument/2006/relationships/image" Target="../media/image343.png"/><Relationship Id="rId8" Type="http://schemas.openxmlformats.org/officeDocument/2006/relationships/image" Target="../media/image200.png"/><Relationship Id="rId11" Type="http://schemas.openxmlformats.org/officeDocument/2006/relationships/image" Target="../media/image340.png"/><Relationship Id="rId10" Type="http://schemas.openxmlformats.org/officeDocument/2006/relationships/image" Target="../media/image221.png"/><Relationship Id="rId13" Type="http://schemas.openxmlformats.org/officeDocument/2006/relationships/image" Target="../media/image215.png"/><Relationship Id="rId12" Type="http://schemas.openxmlformats.org/officeDocument/2006/relationships/image" Target="../media/image222.png"/><Relationship Id="rId15" Type="http://schemas.openxmlformats.org/officeDocument/2006/relationships/image" Target="../media/image339.png"/><Relationship Id="rId14" Type="http://schemas.openxmlformats.org/officeDocument/2006/relationships/image" Target="../media/image350.png"/><Relationship Id="rId17" Type="http://schemas.openxmlformats.org/officeDocument/2006/relationships/image" Target="../media/image228.png"/><Relationship Id="rId16" Type="http://schemas.openxmlformats.org/officeDocument/2006/relationships/image" Target="../media/image354.png"/><Relationship Id="rId19" Type="http://schemas.openxmlformats.org/officeDocument/2006/relationships/image" Target="../media/image352.jpg"/><Relationship Id="rId18" Type="http://schemas.openxmlformats.org/officeDocument/2006/relationships/image" Target="../media/image349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4.png"/><Relationship Id="rId4" Type="http://schemas.openxmlformats.org/officeDocument/2006/relationships/image" Target="../media/image353.png"/><Relationship Id="rId9" Type="http://schemas.openxmlformats.org/officeDocument/2006/relationships/image" Target="../media/image348.png"/><Relationship Id="rId5" Type="http://schemas.openxmlformats.org/officeDocument/2006/relationships/image" Target="../media/image351.png"/><Relationship Id="rId6" Type="http://schemas.openxmlformats.org/officeDocument/2006/relationships/image" Target="../media/image360.png"/><Relationship Id="rId7" Type="http://schemas.openxmlformats.org/officeDocument/2006/relationships/image" Target="../media/image359.png"/><Relationship Id="rId8" Type="http://schemas.openxmlformats.org/officeDocument/2006/relationships/image" Target="../media/image364.png"/><Relationship Id="rId11" Type="http://schemas.openxmlformats.org/officeDocument/2006/relationships/image" Target="../media/image363.png"/><Relationship Id="rId10" Type="http://schemas.openxmlformats.org/officeDocument/2006/relationships/image" Target="../media/image219.png"/><Relationship Id="rId13" Type="http://schemas.openxmlformats.org/officeDocument/2006/relationships/image" Target="../media/image377.png"/><Relationship Id="rId12" Type="http://schemas.openxmlformats.org/officeDocument/2006/relationships/image" Target="../media/image237.png"/><Relationship Id="rId15" Type="http://schemas.openxmlformats.org/officeDocument/2006/relationships/image" Target="../media/image370.png"/><Relationship Id="rId14" Type="http://schemas.openxmlformats.org/officeDocument/2006/relationships/image" Target="../media/image358.png"/><Relationship Id="rId17" Type="http://schemas.openxmlformats.org/officeDocument/2006/relationships/image" Target="../media/image366.png"/><Relationship Id="rId16" Type="http://schemas.openxmlformats.org/officeDocument/2006/relationships/image" Target="../media/image365.png"/><Relationship Id="rId18" Type="http://schemas.openxmlformats.org/officeDocument/2006/relationships/image" Target="../media/image37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2.png"/><Relationship Id="rId4" Type="http://schemas.openxmlformats.org/officeDocument/2006/relationships/image" Target="../media/image302.png"/><Relationship Id="rId5" Type="http://schemas.openxmlformats.org/officeDocument/2006/relationships/image" Target="../media/image106.png"/><Relationship Id="rId6" Type="http://schemas.openxmlformats.org/officeDocument/2006/relationships/image" Target="../media/image36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1.png"/><Relationship Id="rId4" Type="http://schemas.openxmlformats.org/officeDocument/2006/relationships/image" Target="../media/image368.png"/><Relationship Id="rId5" Type="http://schemas.openxmlformats.org/officeDocument/2006/relationships/image" Target="../media/image375.png"/><Relationship Id="rId6" Type="http://schemas.openxmlformats.org/officeDocument/2006/relationships/image" Target="../media/image372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Relationship Id="rId4" Type="http://schemas.openxmlformats.org/officeDocument/2006/relationships/image" Target="../media/image11.png"/><Relationship Id="rId5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37.png"/><Relationship Id="rId5" Type="http://schemas.openxmlformats.org/officeDocument/2006/relationships/image" Target="../media/image20.png"/><Relationship Id="rId6" Type="http://schemas.openxmlformats.org/officeDocument/2006/relationships/image" Target="../media/image12.png"/><Relationship Id="rId7" Type="http://schemas.openxmlformats.org/officeDocument/2006/relationships/image" Target="../media/image16.png"/><Relationship Id="rId8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28.png"/><Relationship Id="rId5" Type="http://schemas.openxmlformats.org/officeDocument/2006/relationships/image" Target="../media/image18.png"/><Relationship Id="rId6" Type="http://schemas.openxmlformats.org/officeDocument/2006/relationships/image" Target="../media/image13.png"/><Relationship Id="rId7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"/>
          <p:cNvSpPr txBox="1"/>
          <p:nvPr>
            <p:ph idx="1" type="body"/>
          </p:nvPr>
        </p:nvSpPr>
        <p:spPr>
          <a:xfrm>
            <a:off x="2844800" y="1143000"/>
            <a:ext cx="8940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Pengolahan Citra</a:t>
            </a:r>
            <a:endParaRPr/>
          </a:p>
        </p:txBody>
      </p:sp>
      <p:sp>
        <p:nvSpPr>
          <p:cNvPr id="179" name="Google Shape;179;p1"/>
          <p:cNvSpPr txBox="1"/>
          <p:nvPr>
            <p:ph idx="2" type="body"/>
          </p:nvPr>
        </p:nvSpPr>
        <p:spPr>
          <a:xfrm>
            <a:off x="2844800" y="2895600"/>
            <a:ext cx="89408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rPr lang="en-US" sz="3200"/>
              <a:t>Pembentukkan CItra</a:t>
            </a:r>
            <a:endParaRPr sz="3200"/>
          </a:p>
        </p:txBody>
      </p:sp>
      <p:sp>
        <p:nvSpPr>
          <p:cNvPr id="180" name="Google Shape;180;p1"/>
          <p:cNvSpPr txBox="1"/>
          <p:nvPr>
            <p:ph idx="3" type="body"/>
          </p:nvPr>
        </p:nvSpPr>
        <p:spPr>
          <a:xfrm>
            <a:off x="2844800" y="4038600"/>
            <a:ext cx="894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Dwina Kuswardani, Dr. ,Dra.,M.Kom</a:t>
            </a:r>
            <a:endParaRPr/>
          </a:p>
        </p:txBody>
      </p:sp>
      <p:sp>
        <p:nvSpPr>
          <p:cNvPr id="181" name="Google Shape;181;p1"/>
          <p:cNvSpPr txBox="1"/>
          <p:nvPr>
            <p:ph idx="5" type="body"/>
          </p:nvPr>
        </p:nvSpPr>
        <p:spPr>
          <a:xfrm>
            <a:off x="1018309" y="2421082"/>
            <a:ext cx="1659082" cy="18461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r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182" name="Google Shape;182;p1"/>
          <p:cNvSpPr txBox="1"/>
          <p:nvPr>
            <p:ph idx="6" type="body"/>
          </p:nvPr>
        </p:nvSpPr>
        <p:spPr>
          <a:xfrm>
            <a:off x="238991" y="5056909"/>
            <a:ext cx="2438400" cy="3671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</a:pPr>
            <a:r>
              <a:rPr lang="en-US"/>
              <a:t>Teknik Informatika</a:t>
            </a:r>
            <a:endParaRPr/>
          </a:p>
        </p:txBody>
      </p:sp>
      <p:sp>
        <p:nvSpPr>
          <p:cNvPr id="183" name="Google Shape;183;p1"/>
          <p:cNvSpPr txBox="1"/>
          <p:nvPr/>
        </p:nvSpPr>
        <p:spPr>
          <a:xfrm>
            <a:off x="646834" y="4267200"/>
            <a:ext cx="2044700" cy="3671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Telematika Energi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"/>
          <p:cNvSpPr/>
          <p:nvPr/>
        </p:nvSpPr>
        <p:spPr>
          <a:xfrm>
            <a:off x="2743201" y="304801"/>
            <a:ext cx="2011363" cy="8223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0"/>
          <p:cNvSpPr/>
          <p:nvPr/>
        </p:nvSpPr>
        <p:spPr>
          <a:xfrm>
            <a:off x="4660900" y="304801"/>
            <a:ext cx="2216150" cy="82232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0"/>
          <p:cNvSpPr/>
          <p:nvPr/>
        </p:nvSpPr>
        <p:spPr>
          <a:xfrm>
            <a:off x="6705601" y="304801"/>
            <a:ext cx="3001963" cy="82232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0"/>
          <p:cNvSpPr txBox="1"/>
          <p:nvPr>
            <p:ph type="title"/>
          </p:nvPr>
        </p:nvSpPr>
        <p:spPr>
          <a:xfrm>
            <a:off x="1752600" y="1447801"/>
            <a:ext cx="8763000" cy="27149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5225">
            <a:spAutoFit/>
          </a:bodyPr>
          <a:lstStyle/>
          <a:p>
            <a:pPr indent="1587" lvl="0" marL="127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</a:pPr>
            <a:r>
              <a:rPr lang="en-US" sz="3200"/>
              <a:t>Intensitas f dari gambar keabuan pada titik (x, y) disebut  </a:t>
            </a:r>
            <a:r>
              <a:rPr b="1" lang="en-US" sz="3200"/>
              <a:t>derajat keabuan (</a:t>
            </a:r>
            <a:r>
              <a:rPr b="1" i="1" lang="en-US" sz="3200">
                <a:latin typeface="Arial"/>
                <a:ea typeface="Arial"/>
                <a:cs typeface="Arial"/>
                <a:sym typeface="Arial"/>
              </a:rPr>
              <a:t>grey level</a:t>
            </a:r>
            <a:r>
              <a:rPr b="1" lang="en-US" sz="3200"/>
              <a:t>), </a:t>
            </a:r>
            <a:r>
              <a:rPr lang="en-US" sz="3200"/>
              <a:t>yang dalam hal ini derajat  keabuannya bergerak dari hitam ke putih,sedangkan citranya  disebut </a:t>
            </a:r>
            <a:r>
              <a:rPr b="1" lang="en-US" sz="3200"/>
              <a:t>citra Grayscale (</a:t>
            </a:r>
            <a:r>
              <a:rPr b="1" i="1" lang="en-US" sz="3200">
                <a:latin typeface="Arial"/>
                <a:ea typeface="Arial"/>
                <a:cs typeface="Arial"/>
                <a:sym typeface="Arial"/>
              </a:rPr>
              <a:t>greyscale image</a:t>
            </a:r>
            <a:r>
              <a:rPr b="1" lang="en-US" sz="3200"/>
              <a:t>)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0"/>
          <p:cNvSpPr/>
          <p:nvPr/>
        </p:nvSpPr>
        <p:spPr>
          <a:xfrm>
            <a:off x="4308476" y="4191000"/>
            <a:ext cx="3006725" cy="7620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1"/>
          <p:cNvSpPr/>
          <p:nvPr/>
        </p:nvSpPr>
        <p:spPr>
          <a:xfrm>
            <a:off x="3886200" y="166688"/>
            <a:ext cx="2801938" cy="82391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1"/>
          <p:cNvSpPr/>
          <p:nvPr/>
        </p:nvSpPr>
        <p:spPr>
          <a:xfrm>
            <a:off x="6581776" y="166688"/>
            <a:ext cx="1431925" cy="82391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1"/>
          <p:cNvSpPr txBox="1"/>
          <p:nvPr>
            <p:ph type="title"/>
          </p:nvPr>
        </p:nvSpPr>
        <p:spPr>
          <a:xfrm>
            <a:off x="914401" y="1085850"/>
            <a:ext cx="9730407" cy="832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rtl="0" algn="l">
              <a:lnSpc>
                <a:spcPct val="114107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entury Gothic"/>
              <a:buNone/>
            </a:pPr>
            <a:r>
              <a:rPr lang="en-US" sz="2800"/>
              <a:t>Citra digital yang tingginya </a:t>
            </a:r>
            <a:r>
              <a:rPr i="1" lang="en-US" sz="2800"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2800"/>
              <a:t>, lebarnya </a:t>
            </a:r>
            <a:r>
              <a:rPr i="1" lang="en-US" sz="2800"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800"/>
              <a:t>, dan memiliki </a:t>
            </a:r>
            <a:r>
              <a:rPr i="1" lang="en-US" sz="2800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US" sz="28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/>
              <a:t>derajat keabuan dapat dianggap sebagai fungsi</a:t>
            </a:r>
            <a:r>
              <a:rPr lang="en-US" sz="2400"/>
              <a:t>.</a:t>
            </a:r>
            <a:endParaRPr sz="2400"/>
          </a:p>
        </p:txBody>
      </p:sp>
      <p:sp>
        <p:nvSpPr>
          <p:cNvPr id="263" name="Google Shape;263;p11"/>
          <p:cNvSpPr/>
          <p:nvPr/>
        </p:nvSpPr>
        <p:spPr>
          <a:xfrm>
            <a:off x="3690904" y="1943850"/>
            <a:ext cx="2942570" cy="169379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1"/>
          <p:cNvSpPr txBox="1"/>
          <p:nvPr/>
        </p:nvSpPr>
        <p:spPr>
          <a:xfrm>
            <a:off x="1003853" y="3662725"/>
            <a:ext cx="9988826" cy="895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950">
            <a:spAutoFit/>
          </a:bodyPr>
          <a:lstStyle/>
          <a:p>
            <a:pPr indent="-1168400" lvl="0" marL="1181100" marR="0" rtl="0" algn="l">
              <a:lnSpc>
                <a:spcPct val="945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Citra digital yang berukuran </a:t>
            </a:r>
            <a:r>
              <a:rPr b="0" i="1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 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× </a:t>
            </a:r>
            <a:r>
              <a:rPr b="0" i="1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 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lazim dinyatakan </a:t>
            </a:r>
            <a:endParaRPr/>
          </a:p>
          <a:p>
            <a:pPr indent="-1168400" lvl="0" marL="1181100" marR="0" rtl="0" algn="l">
              <a:lnSpc>
                <a:spcPct val="94531"/>
              </a:lnSpc>
              <a:spcBef>
                <a:spcPts val="475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dengan  matriks yang berukuran </a:t>
            </a:r>
            <a:r>
              <a:rPr b="0" i="1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 bar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is dan </a:t>
            </a:r>
            <a:r>
              <a:rPr b="0" i="1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 kolom.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1"/>
          <p:cNvSpPr/>
          <p:nvPr/>
        </p:nvSpPr>
        <p:spPr>
          <a:xfrm>
            <a:off x="2321686" y="4671392"/>
            <a:ext cx="7965315" cy="186213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2"/>
          <p:cNvSpPr/>
          <p:nvPr/>
        </p:nvSpPr>
        <p:spPr>
          <a:xfrm>
            <a:off x="1288774" y="314666"/>
            <a:ext cx="3505200" cy="7302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2"/>
          <p:cNvSpPr txBox="1"/>
          <p:nvPr>
            <p:ph type="title"/>
          </p:nvPr>
        </p:nvSpPr>
        <p:spPr>
          <a:xfrm>
            <a:off x="1063487" y="865188"/>
            <a:ext cx="9669827" cy="15402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7750">
            <a:spAutoFit/>
          </a:bodyPr>
          <a:lstStyle/>
          <a:p>
            <a:pPr indent="0" lvl="0" marL="1111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</a:pPr>
            <a:r>
              <a:rPr lang="en-US" sz="2400"/>
              <a:t>Masing-masing elemen pada citra digital (berarti  elemen matriks) disebut </a:t>
            </a:r>
            <a:r>
              <a:rPr i="1" lang="en-US" sz="2400">
                <a:latin typeface="Arial"/>
                <a:ea typeface="Arial"/>
                <a:cs typeface="Arial"/>
                <a:sym typeface="Arial"/>
              </a:rPr>
              <a:t>image element</a:t>
            </a:r>
            <a:r>
              <a:rPr lang="en-US" sz="2400"/>
              <a:t>, </a:t>
            </a:r>
            <a:r>
              <a:rPr i="1" lang="en-US" sz="2400">
                <a:latin typeface="Arial"/>
                <a:ea typeface="Arial"/>
                <a:cs typeface="Arial"/>
                <a:sym typeface="Arial"/>
              </a:rPr>
              <a:t>picture  element </a:t>
            </a:r>
            <a:r>
              <a:rPr lang="en-US" sz="2400"/>
              <a:t>atau </a:t>
            </a:r>
            <a:r>
              <a:rPr i="1" lang="en-US" sz="2400">
                <a:latin typeface="Arial"/>
                <a:ea typeface="Arial"/>
                <a:cs typeface="Arial"/>
                <a:sym typeface="Arial"/>
              </a:rPr>
              <a:t>pixel </a:t>
            </a:r>
            <a:r>
              <a:rPr lang="en-US" sz="2400"/>
              <a:t>atau </a:t>
            </a:r>
            <a:r>
              <a:rPr i="1" lang="en-US" sz="2400">
                <a:latin typeface="Arial"/>
                <a:ea typeface="Arial"/>
                <a:cs typeface="Arial"/>
                <a:sym typeface="Arial"/>
              </a:rPr>
              <a:t>pel</a:t>
            </a:r>
            <a:r>
              <a:rPr lang="en-US" sz="2400"/>
              <a:t>. Jadi, citra yang berukuran  </a:t>
            </a:r>
            <a:r>
              <a:rPr i="1" lang="en-US" sz="2400">
                <a:latin typeface="Arial"/>
                <a:ea typeface="Arial"/>
                <a:cs typeface="Arial"/>
                <a:sym typeface="Arial"/>
              </a:rPr>
              <a:t>N × M </a:t>
            </a:r>
            <a:r>
              <a:rPr lang="en-US" sz="2400"/>
              <a:t>mempunyai </a:t>
            </a:r>
            <a:r>
              <a:rPr i="1" lang="en-US" sz="2400">
                <a:latin typeface="Arial"/>
                <a:ea typeface="Arial"/>
                <a:cs typeface="Arial"/>
                <a:sym typeface="Arial"/>
              </a:rPr>
              <a:t>NM </a:t>
            </a:r>
            <a:r>
              <a:rPr lang="en-US" sz="2400"/>
              <a:t>buah pixel.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6730" y="2590801"/>
            <a:ext cx="4651376" cy="3883483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2"/>
          <p:cNvSpPr/>
          <p:nvPr/>
        </p:nvSpPr>
        <p:spPr>
          <a:xfrm>
            <a:off x="875826" y="2720010"/>
            <a:ext cx="5022574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﻿Dengan sistem koordinat yang mengikuti asas pemindaian pada layar TV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standar itu, sebuah piksel mempunyai koordinat berupa  (x, y)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Dalam hal ini,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x menyatakan posisi Baris;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y menyatakan posisi Kolom;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3"/>
          <p:cNvSpPr/>
          <p:nvPr/>
        </p:nvSpPr>
        <p:spPr>
          <a:xfrm>
            <a:off x="1828801" y="304800"/>
            <a:ext cx="3890963" cy="56038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9" name="Google Shape;279;p13"/>
          <p:cNvSpPr/>
          <p:nvPr/>
        </p:nvSpPr>
        <p:spPr>
          <a:xfrm>
            <a:off x="1752600" y="1671638"/>
            <a:ext cx="622300" cy="49371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sx="140000" rotWithShape="0" algn="ctr" dir="5400000" dist="50800" sy="140000">
              <a:srgbClr val="000000">
                <a:alpha val="27843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050" u="none" cap="none" strike="noStrike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0" name="Google Shape;280;p13"/>
          <p:cNvSpPr/>
          <p:nvPr/>
        </p:nvSpPr>
        <p:spPr>
          <a:xfrm>
            <a:off x="2087563" y="1671638"/>
            <a:ext cx="1384300" cy="49371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sx="140000" rotWithShape="0" algn="ctr" dir="5400000" dist="50800" sy="140000">
              <a:srgbClr val="000000">
                <a:alpha val="27843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050" u="none" cap="none" strike="noStrike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1" name="Google Shape;281;p13"/>
          <p:cNvSpPr/>
          <p:nvPr/>
        </p:nvSpPr>
        <p:spPr>
          <a:xfrm>
            <a:off x="3416300" y="1671638"/>
            <a:ext cx="1531938" cy="49371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sx="140000" rotWithShape="0" algn="ctr" dir="5400000" dist="50800" sy="140000">
              <a:srgbClr val="000000">
                <a:alpha val="27843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050" u="none" cap="none" strike="noStrike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2" name="Google Shape;282;p13"/>
          <p:cNvSpPr/>
          <p:nvPr/>
        </p:nvSpPr>
        <p:spPr>
          <a:xfrm>
            <a:off x="4848226" y="1671638"/>
            <a:ext cx="2017713" cy="49371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sx="140000" rotWithShape="0" algn="ctr" dir="5400000" dist="50800" sy="140000">
              <a:srgbClr val="000000">
                <a:alpha val="27843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050" u="none" cap="none" strike="noStrike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3" name="Google Shape;283;p13"/>
          <p:cNvSpPr/>
          <p:nvPr/>
        </p:nvSpPr>
        <p:spPr>
          <a:xfrm>
            <a:off x="6781800" y="1671638"/>
            <a:ext cx="1004888" cy="49371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sx="140000" rotWithShape="0" algn="ctr" dir="5400000" dist="50800" sy="140000">
              <a:srgbClr val="000000">
                <a:alpha val="27843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050" u="none" cap="none" strike="noStrike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4" name="Google Shape;284;p13"/>
          <p:cNvSpPr/>
          <p:nvPr/>
        </p:nvSpPr>
        <p:spPr>
          <a:xfrm>
            <a:off x="7585075" y="1671638"/>
            <a:ext cx="503238" cy="49371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sx="140000" rotWithShape="0" algn="ctr" dir="5400000" dist="50800" sy="140000">
              <a:srgbClr val="000000">
                <a:alpha val="27843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050" u="none" cap="none" strike="noStrike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5" name="Google Shape;285;p13"/>
          <p:cNvSpPr/>
          <p:nvPr/>
        </p:nvSpPr>
        <p:spPr>
          <a:xfrm>
            <a:off x="7959726" y="1671638"/>
            <a:ext cx="1889125" cy="49371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sx="140000" rotWithShape="0" algn="ctr" dir="5400000" dist="50800" sy="140000">
              <a:srgbClr val="000000">
                <a:alpha val="27843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050" u="none" cap="none" strike="noStrike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6" name="Google Shape;286;p13"/>
          <p:cNvSpPr/>
          <p:nvPr/>
        </p:nvSpPr>
        <p:spPr>
          <a:xfrm>
            <a:off x="9677401" y="1671638"/>
            <a:ext cx="893763" cy="49371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sx="140000" rotWithShape="0" algn="ctr" dir="5400000" dist="50800" sy="140000">
              <a:srgbClr val="000000">
                <a:alpha val="27843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050" u="none" cap="none" strike="noStrike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7" name="Google Shape;287;p13"/>
          <p:cNvSpPr/>
          <p:nvPr/>
        </p:nvSpPr>
        <p:spPr>
          <a:xfrm>
            <a:off x="1752601" y="2111376"/>
            <a:ext cx="3343275" cy="49212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algn="ctr" dir="5400000" dist="50800">
              <a:srgbClr val="000000">
                <a:alpha val="43921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050" u="none" cap="none" strike="noStrike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8" name="Google Shape;288;p13"/>
          <p:cNvSpPr/>
          <p:nvPr/>
        </p:nvSpPr>
        <p:spPr>
          <a:xfrm>
            <a:off x="5027614" y="2111376"/>
            <a:ext cx="1404937" cy="492125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algn="ctr" dir="5400000" dist="50800">
              <a:srgbClr val="000000">
                <a:alpha val="43921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050" u="none" cap="none" strike="noStrike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9" name="Google Shape;289;p13"/>
          <p:cNvSpPr/>
          <p:nvPr/>
        </p:nvSpPr>
        <p:spPr>
          <a:xfrm>
            <a:off x="6351589" y="2111376"/>
            <a:ext cx="1647825" cy="492125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algn="ctr" dir="5400000" dist="50800">
              <a:srgbClr val="000000">
                <a:alpha val="43921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050" u="none" cap="none" strike="noStrike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90" name="Google Shape;290;p13"/>
          <p:cNvSpPr/>
          <p:nvPr/>
        </p:nvSpPr>
        <p:spPr>
          <a:xfrm>
            <a:off x="7913689" y="2111376"/>
            <a:ext cx="1571625" cy="492125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algn="ctr" dir="5400000" dist="50800">
              <a:srgbClr val="000000">
                <a:alpha val="43921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050" u="none" cap="none" strike="noStrike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91" name="Google Shape;291;p13"/>
          <p:cNvSpPr/>
          <p:nvPr/>
        </p:nvSpPr>
        <p:spPr>
          <a:xfrm>
            <a:off x="9380538" y="2111375"/>
            <a:ext cx="1301750" cy="43815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algn="ctr" dir="5400000" dist="50800">
              <a:srgbClr val="000000">
                <a:alpha val="43921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050" u="none" cap="none" strike="noStrike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92" name="Google Shape;292;p13"/>
          <p:cNvSpPr/>
          <p:nvPr/>
        </p:nvSpPr>
        <p:spPr>
          <a:xfrm>
            <a:off x="1752600" y="2551114"/>
            <a:ext cx="1187450" cy="49212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algn="ctr" dir="5400000" dist="50800">
              <a:srgbClr val="000000">
                <a:alpha val="43921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050" u="none" cap="none" strike="noStrike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93" name="Google Shape;293;p13"/>
          <p:cNvSpPr/>
          <p:nvPr/>
        </p:nvSpPr>
        <p:spPr>
          <a:xfrm>
            <a:off x="2741613" y="2551114"/>
            <a:ext cx="1979612" cy="492125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algn="ctr" dir="5400000" dist="50800">
              <a:srgbClr val="000000">
                <a:alpha val="43921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050" u="none" cap="none" strike="noStrike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94" name="Google Shape;294;p13"/>
          <p:cNvSpPr/>
          <p:nvPr/>
        </p:nvSpPr>
        <p:spPr>
          <a:xfrm>
            <a:off x="4675189" y="2551114"/>
            <a:ext cx="1006475" cy="492125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algn="ctr" dir="5400000" dist="50800">
              <a:srgbClr val="000000">
                <a:alpha val="43921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050" u="none" cap="none" strike="noStrike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95" name="Google Shape;295;p13"/>
          <p:cNvSpPr/>
          <p:nvPr/>
        </p:nvSpPr>
        <p:spPr>
          <a:xfrm>
            <a:off x="5480051" y="2551114"/>
            <a:ext cx="1120775" cy="492125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algn="ctr" dir="5400000" dist="50800">
              <a:srgbClr val="000000">
                <a:alpha val="43921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050" u="none" cap="none" strike="noStrike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96" name="Google Shape;296;p13"/>
          <p:cNvSpPr/>
          <p:nvPr/>
        </p:nvSpPr>
        <p:spPr>
          <a:xfrm>
            <a:off x="6497638" y="2551114"/>
            <a:ext cx="1027112" cy="492125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algn="ctr" dir="5400000" dist="50800">
              <a:srgbClr val="000000">
                <a:alpha val="43921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050" u="none" cap="none" strike="noStrike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97" name="Google Shape;297;p13"/>
          <p:cNvSpPr/>
          <p:nvPr/>
        </p:nvSpPr>
        <p:spPr>
          <a:xfrm>
            <a:off x="7473950" y="2551114"/>
            <a:ext cx="577850" cy="492125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algn="ctr" dir="5400000" dist="50800">
              <a:srgbClr val="000000">
                <a:alpha val="43921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050" u="none" cap="none" strike="noStrike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98" name="Google Shape;298;p13"/>
          <p:cNvSpPr/>
          <p:nvPr/>
        </p:nvSpPr>
        <p:spPr>
          <a:xfrm>
            <a:off x="7907338" y="2551114"/>
            <a:ext cx="328612" cy="492125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algn="ctr" dir="5400000" dist="50800">
              <a:srgbClr val="000000">
                <a:alpha val="43921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050" u="none" cap="none" strike="noStrike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99" name="Google Shape;299;p13"/>
          <p:cNvSpPr/>
          <p:nvPr/>
        </p:nvSpPr>
        <p:spPr>
          <a:xfrm>
            <a:off x="8072439" y="2551114"/>
            <a:ext cx="1336675" cy="492125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algn="ctr" dir="5400000" dist="50800">
              <a:srgbClr val="000000">
                <a:alpha val="43921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050" u="none" cap="none" strike="noStrike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0" name="Google Shape;300;p13"/>
          <p:cNvSpPr/>
          <p:nvPr/>
        </p:nvSpPr>
        <p:spPr>
          <a:xfrm>
            <a:off x="9337676" y="2551114"/>
            <a:ext cx="828675" cy="492125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algn="ctr" dir="5400000" dist="50800">
              <a:srgbClr val="000000">
                <a:alpha val="43921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050" u="none" cap="none" strike="noStrike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1" name="Google Shape;301;p13"/>
          <p:cNvSpPr/>
          <p:nvPr/>
        </p:nvSpPr>
        <p:spPr>
          <a:xfrm>
            <a:off x="10123489" y="2551114"/>
            <a:ext cx="523875" cy="492125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algn="ctr" dir="5400000" dist="50800">
              <a:srgbClr val="000000">
                <a:alpha val="43921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050" u="none" cap="none" strike="noStrike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2" name="Google Shape;302;p13"/>
          <p:cNvSpPr/>
          <p:nvPr/>
        </p:nvSpPr>
        <p:spPr>
          <a:xfrm>
            <a:off x="1763714" y="2989264"/>
            <a:ext cx="1501775" cy="492125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algn="ctr" dir="5400000" dist="50800">
              <a:srgbClr val="000000">
                <a:alpha val="43921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050" u="none" cap="none" strike="noStrike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3" name="Google Shape;303;p13"/>
          <p:cNvSpPr/>
          <p:nvPr/>
        </p:nvSpPr>
        <p:spPr>
          <a:xfrm>
            <a:off x="3159125" y="2989264"/>
            <a:ext cx="1119188" cy="492125"/>
          </a:xfrm>
          <a:prstGeom prst="rect">
            <a:avLst/>
          </a:prstGeom>
          <a:blipFill rotWithShape="1">
            <a:blip r:embed="rId28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algn="ctr" dir="5400000" dist="50800">
              <a:srgbClr val="000000">
                <a:alpha val="43921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050" u="none" cap="none" strike="noStrike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4" name="Google Shape;304;p13"/>
          <p:cNvSpPr/>
          <p:nvPr/>
        </p:nvSpPr>
        <p:spPr>
          <a:xfrm>
            <a:off x="4133851" y="2996177"/>
            <a:ext cx="893763" cy="49212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algn="ctr" dir="5400000" dist="50800">
              <a:srgbClr val="000000">
                <a:alpha val="43921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050" u="none" cap="none" strike="noStrike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5" name="Google Shape;305;p13"/>
          <p:cNvSpPr/>
          <p:nvPr/>
        </p:nvSpPr>
        <p:spPr>
          <a:xfrm>
            <a:off x="4884738" y="2989264"/>
            <a:ext cx="1003300" cy="49212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algn="ctr" dir="5400000" dist="50800">
              <a:srgbClr val="000000">
                <a:alpha val="43921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050" u="none" cap="none" strike="noStrike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6" name="Google Shape;306;p13"/>
          <p:cNvSpPr/>
          <p:nvPr/>
        </p:nvSpPr>
        <p:spPr>
          <a:xfrm>
            <a:off x="5688014" y="2989264"/>
            <a:ext cx="1120775" cy="492125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algn="ctr" dir="5400000" dist="50800">
              <a:srgbClr val="000000">
                <a:alpha val="43921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050" u="none" cap="none" strike="noStrike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7" name="Google Shape;307;p13"/>
          <p:cNvSpPr/>
          <p:nvPr/>
        </p:nvSpPr>
        <p:spPr>
          <a:xfrm>
            <a:off x="6705600" y="2989264"/>
            <a:ext cx="1296988" cy="492125"/>
          </a:xfrm>
          <a:prstGeom prst="rect">
            <a:avLst/>
          </a:prstGeom>
          <a:blipFill rotWithShape="1">
            <a:blip r:embed="rId29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algn="ctr" dir="5400000" dist="50800">
              <a:srgbClr val="000000">
                <a:alpha val="43921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050" u="none" cap="none" strike="noStrike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8" name="Google Shape;308;p13"/>
          <p:cNvSpPr/>
          <p:nvPr/>
        </p:nvSpPr>
        <p:spPr>
          <a:xfrm>
            <a:off x="7907338" y="2989264"/>
            <a:ext cx="577850" cy="492125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algn="ctr" dir="5400000" dist="50800">
              <a:srgbClr val="000000">
                <a:alpha val="43921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050" u="none" cap="none" strike="noStrike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9" name="Google Shape;309;p13"/>
          <p:cNvSpPr/>
          <p:nvPr/>
        </p:nvSpPr>
        <p:spPr>
          <a:xfrm>
            <a:off x="8340726" y="2989264"/>
            <a:ext cx="328613" cy="492125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algn="ctr" dir="5400000" dist="50800">
              <a:srgbClr val="000000">
                <a:alpha val="43921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050" u="none" cap="none" strike="noStrike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0" name="Google Shape;310;p13"/>
          <p:cNvSpPr/>
          <p:nvPr/>
        </p:nvSpPr>
        <p:spPr>
          <a:xfrm>
            <a:off x="8504238" y="2989264"/>
            <a:ext cx="1338262" cy="492125"/>
          </a:xfrm>
          <a:prstGeom prst="rect">
            <a:avLst/>
          </a:prstGeom>
          <a:blipFill rotWithShape="1">
            <a:blip r:embed="rId30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algn="ctr" dir="5400000" dist="50800">
              <a:srgbClr val="000000">
                <a:alpha val="43921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050" u="none" cap="none" strike="noStrike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1" name="Google Shape;311;p13"/>
          <p:cNvSpPr/>
          <p:nvPr/>
        </p:nvSpPr>
        <p:spPr>
          <a:xfrm>
            <a:off x="9772651" y="2989264"/>
            <a:ext cx="828675" cy="492125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algn="ctr" dir="5400000" dist="50800">
              <a:srgbClr val="000000">
                <a:alpha val="43921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050" u="none" cap="none" strike="noStrike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2" name="Google Shape;312;p13"/>
          <p:cNvSpPr/>
          <p:nvPr/>
        </p:nvSpPr>
        <p:spPr>
          <a:xfrm flipH="1" rot="10800000">
            <a:off x="1862138" y="3516314"/>
            <a:ext cx="461962" cy="439737"/>
          </a:xfrm>
          <a:prstGeom prst="rect">
            <a:avLst/>
          </a:prstGeom>
          <a:blipFill rotWithShape="1">
            <a:blip r:embed="rId31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algn="ctr" dir="5400000" dist="50800">
              <a:srgbClr val="000000">
                <a:alpha val="43921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050" u="none" cap="none" strike="noStrike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3" name="Google Shape;313;p13"/>
          <p:cNvSpPr/>
          <p:nvPr/>
        </p:nvSpPr>
        <p:spPr>
          <a:xfrm>
            <a:off x="2376489" y="3427413"/>
            <a:ext cx="1500187" cy="493712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algn="ctr" dir="5400000" dist="50800">
              <a:srgbClr val="000000">
                <a:alpha val="43921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00" u="none" cap="none" strike="noStrike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4" name="Google Shape;314;p13"/>
          <p:cNvSpPr/>
          <p:nvPr/>
        </p:nvSpPr>
        <p:spPr>
          <a:xfrm>
            <a:off x="3783014" y="3427413"/>
            <a:ext cx="1119187" cy="493712"/>
          </a:xfrm>
          <a:prstGeom prst="rect">
            <a:avLst/>
          </a:prstGeom>
          <a:blipFill rotWithShape="1">
            <a:blip r:embed="rId28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algn="ctr" dir="5400000" dist="50800">
              <a:srgbClr val="000000">
                <a:alpha val="43921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00" u="none" cap="none" strike="noStrike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5" name="Google Shape;315;p13"/>
          <p:cNvSpPr/>
          <p:nvPr/>
        </p:nvSpPr>
        <p:spPr>
          <a:xfrm>
            <a:off x="4716463" y="3427413"/>
            <a:ext cx="1403350" cy="493712"/>
          </a:xfrm>
          <a:prstGeom prst="rect">
            <a:avLst/>
          </a:prstGeom>
          <a:blipFill rotWithShape="1">
            <a:blip r:embed="rId32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algn="ctr" dir="5400000" dist="50800">
              <a:srgbClr val="000000">
                <a:alpha val="43921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00" u="none" cap="none" strike="noStrike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6" name="Google Shape;316;p13"/>
          <p:cNvSpPr/>
          <p:nvPr/>
        </p:nvSpPr>
        <p:spPr>
          <a:xfrm>
            <a:off x="6064250" y="3427413"/>
            <a:ext cx="1479550" cy="493712"/>
          </a:xfrm>
          <a:prstGeom prst="rect">
            <a:avLst/>
          </a:prstGeom>
          <a:blipFill rotWithShape="1">
            <a:blip r:embed="rId3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algn="ctr" dir="5400000" dist="50800">
              <a:srgbClr val="000000">
                <a:alpha val="43921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00" u="none" cap="none" strike="noStrike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7" name="Google Shape;317;p13"/>
          <p:cNvSpPr/>
          <p:nvPr/>
        </p:nvSpPr>
        <p:spPr>
          <a:xfrm>
            <a:off x="7453313" y="3427413"/>
            <a:ext cx="1409700" cy="493712"/>
          </a:xfrm>
          <a:prstGeom prst="rect">
            <a:avLst/>
          </a:prstGeom>
          <a:blipFill rotWithShape="1">
            <a:blip r:embed="rId3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algn="ctr" dir="5400000" dist="50800">
              <a:srgbClr val="000000">
                <a:alpha val="43921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00" u="none" cap="none" strike="noStrike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8" name="Google Shape;318;p13"/>
          <p:cNvSpPr/>
          <p:nvPr/>
        </p:nvSpPr>
        <p:spPr>
          <a:xfrm>
            <a:off x="8686800" y="3427413"/>
            <a:ext cx="228600" cy="493712"/>
          </a:xfrm>
          <a:prstGeom prst="rect">
            <a:avLst/>
          </a:prstGeom>
          <a:blipFill rotWithShape="1">
            <a:blip r:embed="rId35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algn="ctr" dir="5400000" dist="50800">
              <a:srgbClr val="000000">
                <a:alpha val="43921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00" u="none" cap="none" strike="noStrike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4"/>
          <p:cNvSpPr/>
          <p:nvPr/>
        </p:nvSpPr>
        <p:spPr>
          <a:xfrm>
            <a:off x="1543930" y="3397031"/>
            <a:ext cx="1065300" cy="492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sx="200000" rotWithShape="0" algn="ctr" dir="5400000" dist="50800" sy="200000">
              <a:srgbClr val="000000">
                <a:alpha val="0"/>
              </a:srgbClr>
            </a:outerShdw>
            <a:reflection blurRad="0" dir="5400000" dist="50800" endA="0" endPos="94000" kx="0" rotWithShape="0" algn="bl" stPos="0" sy="-100000" ky="0"/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4"/>
          <p:cNvSpPr/>
          <p:nvPr/>
        </p:nvSpPr>
        <p:spPr>
          <a:xfrm>
            <a:off x="2456742" y="3397031"/>
            <a:ext cx="1733550" cy="49212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sx="200000" rotWithShape="0" algn="ctr" dir="5400000" dist="50800" sy="200000">
              <a:srgbClr val="000000">
                <a:alpha val="0"/>
              </a:srgbClr>
            </a:outerShdw>
            <a:reflection blurRad="0" dir="5400000" dist="50800" endA="0" endPos="94000" kx="0" rotWithShape="0" algn="bl" stPos="0" sy="-100000" ky="0"/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4"/>
          <p:cNvSpPr/>
          <p:nvPr/>
        </p:nvSpPr>
        <p:spPr>
          <a:xfrm>
            <a:off x="4093455" y="3397031"/>
            <a:ext cx="1109663" cy="49212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sx="200000" rotWithShape="0" algn="ctr" dir="5400000" dist="50800" sy="200000">
              <a:srgbClr val="000000">
                <a:alpha val="0"/>
              </a:srgbClr>
            </a:outerShdw>
            <a:reflection blurRad="0" dir="5400000" dist="50800" endA="0" endPos="94000" kx="0" rotWithShape="0" algn="bl" stPos="0" sy="-100000" ky="0"/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4"/>
          <p:cNvSpPr/>
          <p:nvPr/>
        </p:nvSpPr>
        <p:spPr>
          <a:xfrm>
            <a:off x="5103105" y="3397031"/>
            <a:ext cx="1865313" cy="4921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sx="200000" rotWithShape="0" algn="ctr" dir="5400000" dist="50800" sy="200000">
              <a:srgbClr val="000000">
                <a:alpha val="0"/>
              </a:srgbClr>
            </a:outerShdw>
            <a:reflection blurRad="0" dir="5400000" dist="50800" endA="0" endPos="94000" kx="0" rotWithShape="0" algn="bl" stPos="0" sy="-100000" ky="0"/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4"/>
          <p:cNvSpPr/>
          <p:nvPr/>
        </p:nvSpPr>
        <p:spPr>
          <a:xfrm>
            <a:off x="6901742" y="3397031"/>
            <a:ext cx="1225550" cy="4921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sx="200000" rotWithShape="0" algn="ctr" dir="5400000" dist="50800" sy="200000">
              <a:srgbClr val="000000">
                <a:alpha val="0"/>
              </a:srgbClr>
            </a:outerShdw>
            <a:reflection blurRad="0" dir="5400000" dist="50800" endA="0" endPos="94000" kx="0" rotWithShape="0" algn="bl" stPos="0" sy="-100000" ky="0"/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4"/>
          <p:cNvSpPr/>
          <p:nvPr/>
        </p:nvSpPr>
        <p:spPr>
          <a:xfrm>
            <a:off x="7974892" y="3397031"/>
            <a:ext cx="2328862" cy="49212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sx="200000" rotWithShape="0" algn="ctr" dir="5400000" dist="50800" sy="200000">
              <a:srgbClr val="000000">
                <a:alpha val="0"/>
              </a:srgbClr>
            </a:outerShdw>
            <a:reflection blurRad="0" dir="5400000" dist="50800" endA="0" endPos="94000" kx="0" rotWithShape="0" algn="bl" stPos="0" sy="-100000" ky="0"/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4"/>
          <p:cNvSpPr/>
          <p:nvPr/>
        </p:nvSpPr>
        <p:spPr>
          <a:xfrm>
            <a:off x="1543929" y="3836768"/>
            <a:ext cx="2700338" cy="49212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sx="200000" rotWithShape="0" algn="ctr" dir="5400000" dist="50800" sy="200000">
              <a:srgbClr val="000000">
                <a:alpha val="0"/>
              </a:srgbClr>
            </a:outerShdw>
            <a:reflection blurRad="0" dir="5400000" dist="50800" endA="0" endPos="94000" kx="0" rotWithShape="0" algn="bl" stPos="0" sy="-100000" ky="0"/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4"/>
          <p:cNvSpPr/>
          <p:nvPr/>
        </p:nvSpPr>
        <p:spPr>
          <a:xfrm>
            <a:off x="4190292" y="3836768"/>
            <a:ext cx="1528762" cy="49212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sx="200000" rotWithShape="0" algn="ctr" dir="5400000" dist="50800" sy="200000">
              <a:srgbClr val="000000">
                <a:alpha val="0"/>
              </a:srgbClr>
            </a:outerShdw>
            <a:reflection blurRad="0" dir="5400000" dist="50800" endA="0" endPos="94000" kx="0" rotWithShape="0" algn="bl" stPos="0" sy="-100000" ky="0"/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14"/>
          <p:cNvSpPr/>
          <p:nvPr/>
        </p:nvSpPr>
        <p:spPr>
          <a:xfrm>
            <a:off x="5528555" y="3836768"/>
            <a:ext cx="1331913" cy="49212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sx="200000" rotWithShape="0" algn="ctr" dir="5400000" dist="50800" sy="200000">
              <a:srgbClr val="000000">
                <a:alpha val="0"/>
              </a:srgbClr>
            </a:outerShdw>
            <a:reflection blurRad="0" dir="5400000" dist="50800" endA="0" endPos="94000" kx="0" rotWithShape="0" algn="bl" stPos="0" sy="-100000" ky="0"/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14"/>
          <p:cNvSpPr/>
          <p:nvPr/>
        </p:nvSpPr>
        <p:spPr>
          <a:xfrm>
            <a:off x="6829596" y="3878043"/>
            <a:ext cx="1330325" cy="49212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sx="200000" rotWithShape="0" algn="ctr" dir="5400000" dist="50800" sy="200000">
              <a:srgbClr val="000000">
                <a:alpha val="0"/>
              </a:srgbClr>
            </a:outerShdw>
            <a:reflection blurRad="0" dir="5400000" dist="50800" endA="0" endPos="94000" kx="0" rotWithShape="0" algn="bl" stPos="0" sy="-100000" ky="0"/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14"/>
          <p:cNvSpPr/>
          <p:nvPr/>
        </p:nvSpPr>
        <p:spPr>
          <a:xfrm>
            <a:off x="8043155" y="3836768"/>
            <a:ext cx="1065213" cy="492125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sx="200000" rotWithShape="0" algn="ctr" dir="5400000" dist="50800" sy="200000">
              <a:srgbClr val="000000">
                <a:alpha val="0"/>
              </a:srgbClr>
            </a:outerShdw>
            <a:reflection blurRad="0" dir="5400000" dist="50800" endA="0" endPos="94000" kx="0" rotWithShape="0" algn="bl" stPos="0" sy="-100000" ky="0"/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14"/>
          <p:cNvSpPr/>
          <p:nvPr/>
        </p:nvSpPr>
        <p:spPr>
          <a:xfrm>
            <a:off x="8955967" y="3836768"/>
            <a:ext cx="1706562" cy="492125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sx="200000" rotWithShape="0" algn="ctr" dir="5400000" dist="50800" sy="200000">
              <a:srgbClr val="000000">
                <a:alpha val="0"/>
              </a:srgbClr>
            </a:outerShdw>
            <a:reflection blurRad="0" dir="5400000" dist="50800" endA="0" endPos="94000" kx="0" rotWithShape="0" algn="bl" stPos="0" sy="-100000" ky="0"/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14"/>
          <p:cNvSpPr/>
          <p:nvPr/>
        </p:nvSpPr>
        <p:spPr>
          <a:xfrm>
            <a:off x="1543930" y="4274918"/>
            <a:ext cx="1223963" cy="492125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sx="200000" rotWithShape="0" algn="ctr" dir="5400000" dist="50800" sy="200000">
              <a:srgbClr val="000000">
                <a:alpha val="0"/>
              </a:srgbClr>
            </a:outerShdw>
            <a:reflection blurRad="0" dir="5400000" dist="50800" endA="0" endPos="94000" kx="0" rotWithShape="0" algn="bl" stPos="0" sy="-100000" ky="0"/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14"/>
          <p:cNvSpPr/>
          <p:nvPr/>
        </p:nvSpPr>
        <p:spPr>
          <a:xfrm>
            <a:off x="2563105" y="4274918"/>
            <a:ext cx="354013" cy="492125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sx="200000" rotWithShape="0" algn="ctr" dir="5400000" dist="50800" sy="200000">
              <a:srgbClr val="000000">
                <a:alpha val="0"/>
              </a:srgbClr>
            </a:outerShdw>
            <a:reflection blurRad="0" dir="5400000" dist="50800" endA="0" endPos="94000" kx="0" rotWithShape="0" algn="bl" stPos="0" sy="-100000" ky="0"/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4"/>
          <p:cNvSpPr/>
          <p:nvPr/>
        </p:nvSpPr>
        <p:spPr>
          <a:xfrm>
            <a:off x="2799643" y="4274918"/>
            <a:ext cx="1063625" cy="49212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sx="200000" rotWithShape="0" algn="ctr" dir="5400000" dist="50800" sy="200000">
              <a:srgbClr val="000000">
                <a:alpha val="0"/>
              </a:srgbClr>
            </a:outerShdw>
            <a:reflection blurRad="0" dir="5400000" dist="50800" endA="0" endPos="94000" kx="0" rotWithShape="0" algn="bl" stPos="0" sy="-100000" ky="0"/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4"/>
          <p:cNvSpPr/>
          <p:nvPr/>
        </p:nvSpPr>
        <p:spPr>
          <a:xfrm>
            <a:off x="3710867" y="4274918"/>
            <a:ext cx="1295400" cy="492125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sx="200000" rotWithShape="0" algn="ctr" dir="5400000" dist="50800" sy="200000">
              <a:srgbClr val="000000">
                <a:alpha val="0"/>
              </a:srgbClr>
            </a:outerShdw>
            <a:reflection blurRad="0" dir="5400000" dist="50800" endA="0" endPos="94000" kx="0" rotWithShape="0" algn="bl" stPos="0" sy="-100000" ky="0"/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4"/>
          <p:cNvSpPr/>
          <p:nvPr/>
        </p:nvSpPr>
        <p:spPr>
          <a:xfrm>
            <a:off x="4911018" y="4274918"/>
            <a:ext cx="1108075" cy="49212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sx="200000" rotWithShape="0" algn="ctr" dir="5400000" dist="50800" sy="200000">
              <a:srgbClr val="000000">
                <a:alpha val="0"/>
              </a:srgbClr>
            </a:outerShdw>
            <a:reflection blurRad="0" dir="5400000" dist="50800" endA="0" endPos="94000" kx="0" rotWithShape="0" algn="bl" stPos="0" sy="-100000" ky="0"/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4"/>
          <p:cNvSpPr/>
          <p:nvPr/>
        </p:nvSpPr>
        <p:spPr>
          <a:xfrm>
            <a:off x="5969878" y="4239483"/>
            <a:ext cx="1865313" cy="4921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sx="200000" rotWithShape="0" algn="ctr" dir="5400000" dist="50800" sy="200000">
              <a:srgbClr val="000000">
                <a:alpha val="0"/>
              </a:srgbClr>
            </a:outerShdw>
            <a:reflection blurRad="0" dir="5400000" dist="50800" endA="0" endPos="94000" kx="0" rotWithShape="0" algn="bl" stPos="0" sy="-100000" ky="0"/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14"/>
          <p:cNvSpPr/>
          <p:nvPr/>
        </p:nvSpPr>
        <p:spPr>
          <a:xfrm>
            <a:off x="8166811" y="4274918"/>
            <a:ext cx="1227138" cy="492125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sx="200000" rotWithShape="0" algn="ctr" dir="5400000" dist="50800" sy="200000">
              <a:srgbClr val="000000">
                <a:alpha val="0"/>
              </a:srgbClr>
            </a:outerShdw>
            <a:reflection blurRad="0" dir="5400000" dist="50800" endA="0" endPos="94000" kx="0" rotWithShape="0" algn="bl" stPos="0" sy="-100000" ky="0"/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14"/>
          <p:cNvSpPr/>
          <p:nvPr/>
        </p:nvSpPr>
        <p:spPr>
          <a:xfrm>
            <a:off x="1543930" y="4714656"/>
            <a:ext cx="2328863" cy="492125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sx="200000" rotWithShape="0" algn="ctr" dir="5400000" dist="50800" sy="200000">
              <a:srgbClr val="000000">
                <a:alpha val="0"/>
              </a:srgbClr>
            </a:outerShdw>
            <a:reflection blurRad="0" dir="5400000" dist="50800" endA="0" endPos="94000" kx="0" rotWithShape="0" algn="bl" stPos="0" sy="-100000" ky="0"/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14"/>
          <p:cNvSpPr/>
          <p:nvPr/>
        </p:nvSpPr>
        <p:spPr>
          <a:xfrm>
            <a:off x="3763254" y="4714656"/>
            <a:ext cx="1892300" cy="492125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sx="200000" rotWithShape="0" algn="ctr" dir="5400000" dist="50800" sy="200000">
              <a:srgbClr val="000000">
                <a:alpha val="0"/>
              </a:srgbClr>
            </a:outerShdw>
            <a:reflection blurRad="0" dir="5400000" dist="50800" endA="0" endPos="94000" kx="0" rotWithShape="0" algn="bl" stPos="0" sy="-100000" ky="0"/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14"/>
          <p:cNvSpPr/>
          <p:nvPr/>
        </p:nvSpPr>
        <p:spPr>
          <a:xfrm>
            <a:off x="5601580" y="4714656"/>
            <a:ext cx="1990725" cy="492125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sx="200000" rotWithShape="0" algn="ctr" dir="5400000" dist="50800" sy="200000">
              <a:srgbClr val="000000">
                <a:alpha val="0"/>
              </a:srgbClr>
            </a:outerShdw>
            <a:reflection blurRad="0" dir="5400000" dist="50800" endA="0" endPos="94000" kx="0" rotWithShape="0" algn="bl" stPos="0" sy="-100000" ky="0"/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14"/>
          <p:cNvSpPr/>
          <p:nvPr/>
        </p:nvSpPr>
        <p:spPr>
          <a:xfrm>
            <a:off x="7393867" y="4714656"/>
            <a:ext cx="1331912" cy="49212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sx="200000" rotWithShape="0" algn="ctr" dir="5400000" dist="50800" sy="200000">
              <a:srgbClr val="000000">
                <a:alpha val="0"/>
              </a:srgbClr>
            </a:outerShdw>
            <a:reflection blurRad="0" dir="5400000" dist="50800" endA="0" endPos="94000" kx="0" rotWithShape="0" algn="bl" stPos="0" sy="-100000" ky="0"/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14"/>
          <p:cNvSpPr/>
          <p:nvPr/>
        </p:nvSpPr>
        <p:spPr>
          <a:xfrm>
            <a:off x="8678154" y="4714656"/>
            <a:ext cx="1962150" cy="492125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sx="200000" rotWithShape="0" algn="ctr" dir="5400000" dist="50800" sy="200000">
              <a:srgbClr val="000000">
                <a:alpha val="0"/>
              </a:srgbClr>
            </a:outerShdw>
            <a:reflection blurRad="0" dir="5400000" dist="50800" endA="0" endPos="94000" kx="0" rotWithShape="0" algn="bl" stPos="0" sy="-100000" ky="0"/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14"/>
          <p:cNvSpPr/>
          <p:nvPr/>
        </p:nvSpPr>
        <p:spPr>
          <a:xfrm>
            <a:off x="1543929" y="5152806"/>
            <a:ext cx="1339850" cy="492125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sx="200000" rotWithShape="0" algn="ctr" dir="5400000" dist="50800" sy="200000">
              <a:srgbClr val="000000">
                <a:alpha val="0"/>
              </a:srgbClr>
            </a:outerShdw>
            <a:reflection blurRad="0" dir="5400000" dist="50800" endA="0" endPos="94000" kx="0" rotWithShape="0" algn="bl" stPos="0" sy="-100000" ky="0"/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14"/>
          <p:cNvSpPr/>
          <p:nvPr/>
        </p:nvSpPr>
        <p:spPr>
          <a:xfrm>
            <a:off x="2812342" y="5152806"/>
            <a:ext cx="1223962" cy="492125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sx="200000" rotWithShape="0" algn="ctr" dir="5400000" dist="50800" sy="200000">
              <a:srgbClr val="000000">
                <a:alpha val="0"/>
              </a:srgbClr>
            </a:outerShdw>
            <a:reflection blurRad="0" dir="5400000" dist="50800" endA="0" endPos="94000" kx="0" rotWithShape="0" algn="bl" stPos="0" sy="-100000" ky="0"/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4"/>
          <p:cNvSpPr/>
          <p:nvPr/>
        </p:nvSpPr>
        <p:spPr>
          <a:xfrm>
            <a:off x="3953755" y="5152806"/>
            <a:ext cx="893763" cy="492125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sx="200000" rotWithShape="0" algn="ctr" dir="5400000" dist="50800" sy="200000">
              <a:srgbClr val="000000">
                <a:alpha val="0"/>
              </a:srgbClr>
            </a:outerShdw>
            <a:reflection blurRad="0" dir="5400000" dist="50800" endA="0" endPos="94000" kx="0" rotWithShape="0" algn="bl" stPos="0" sy="-100000" ky="0"/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14"/>
          <p:cNvSpPr/>
          <p:nvPr/>
        </p:nvSpPr>
        <p:spPr>
          <a:xfrm>
            <a:off x="4745917" y="5152806"/>
            <a:ext cx="1084262" cy="492125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sx="200000" rotWithShape="0" algn="ctr" dir="5400000" dist="50800" sy="200000">
              <a:srgbClr val="000000">
                <a:alpha val="0"/>
              </a:srgbClr>
            </a:outerShdw>
            <a:reflection blurRad="0" dir="5400000" dist="50800" endA="0" endPos="94000" kx="0" rotWithShape="0" algn="bl" stPos="0" sy="-100000" ky="0"/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14"/>
          <p:cNvSpPr/>
          <p:nvPr/>
        </p:nvSpPr>
        <p:spPr>
          <a:xfrm>
            <a:off x="5650792" y="5152806"/>
            <a:ext cx="354012" cy="492125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sx="200000" rotWithShape="0" algn="ctr" dir="5400000" dist="50800" sy="200000">
              <a:srgbClr val="000000">
                <a:alpha val="0"/>
              </a:srgbClr>
            </a:outerShdw>
            <a:reflection blurRad="0" dir="5400000" dist="50800" endA="0" endPos="94000" kx="0" rotWithShape="0" algn="bl" stPos="0" sy="-100000" ky="0"/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14"/>
          <p:cNvSpPr/>
          <p:nvPr/>
        </p:nvSpPr>
        <p:spPr>
          <a:xfrm>
            <a:off x="5885742" y="5152806"/>
            <a:ext cx="895350" cy="492125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sx="200000" rotWithShape="0" algn="ctr" dir="5400000" dist="50800" sy="200000">
              <a:srgbClr val="000000">
                <a:alpha val="0"/>
              </a:srgbClr>
            </a:outerShdw>
            <a:reflection blurRad="0" dir="5400000" dist="50800" endA="0" endPos="94000" kx="0" rotWithShape="0" algn="bl" stPos="0" sy="-100000" ky="0"/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14"/>
          <p:cNvSpPr/>
          <p:nvPr/>
        </p:nvSpPr>
        <p:spPr>
          <a:xfrm>
            <a:off x="6709654" y="5152806"/>
            <a:ext cx="2171700" cy="492125"/>
          </a:xfrm>
          <a:prstGeom prst="rect">
            <a:avLst/>
          </a:prstGeom>
          <a:blipFill rotWithShape="1">
            <a:blip r:embed="rId28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sx="200000" rotWithShape="0" algn="ctr" dir="5400000" dist="50800" sy="200000">
              <a:srgbClr val="000000">
                <a:alpha val="0"/>
              </a:srgbClr>
            </a:outerShdw>
            <a:reflection blurRad="0" dir="5400000" dist="50800" endA="0" endPos="94000" kx="0" rotWithShape="0" algn="bl" stPos="0" sy="-100000" ky="0"/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14"/>
          <p:cNvSpPr/>
          <p:nvPr/>
        </p:nvSpPr>
        <p:spPr>
          <a:xfrm>
            <a:off x="8652754" y="5152806"/>
            <a:ext cx="228600" cy="492125"/>
          </a:xfrm>
          <a:prstGeom prst="rect">
            <a:avLst/>
          </a:prstGeom>
          <a:blipFill rotWithShape="1">
            <a:blip r:embed="rId29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sx="200000" rotWithShape="0" algn="ctr" dir="5400000" dist="50800" sy="200000">
              <a:srgbClr val="000000">
                <a:alpha val="0"/>
              </a:srgbClr>
            </a:outerShdw>
            <a:reflection blurRad="0" dir="5400000" dist="50800" endA="0" endPos="94000" kx="0" rotWithShape="0" algn="bl" stPos="0" sy="-100000" ky="0"/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14"/>
          <p:cNvSpPr/>
          <p:nvPr/>
        </p:nvSpPr>
        <p:spPr>
          <a:xfrm>
            <a:off x="3762376" y="304801"/>
            <a:ext cx="4194175" cy="2843213"/>
          </a:xfrm>
          <a:prstGeom prst="rect">
            <a:avLst/>
          </a:prstGeom>
          <a:blipFill rotWithShape="1">
            <a:blip r:embed="rId3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5"/>
          <p:cNvSpPr/>
          <p:nvPr/>
        </p:nvSpPr>
        <p:spPr>
          <a:xfrm>
            <a:off x="3276601" y="533401"/>
            <a:ext cx="1655763" cy="8223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15"/>
          <p:cNvSpPr/>
          <p:nvPr/>
        </p:nvSpPr>
        <p:spPr>
          <a:xfrm>
            <a:off x="4956176" y="533401"/>
            <a:ext cx="2417763" cy="82232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15"/>
          <p:cNvSpPr/>
          <p:nvPr/>
        </p:nvSpPr>
        <p:spPr>
          <a:xfrm>
            <a:off x="7653339" y="533401"/>
            <a:ext cx="1235075" cy="82232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15"/>
          <p:cNvSpPr txBox="1"/>
          <p:nvPr/>
        </p:nvSpPr>
        <p:spPr>
          <a:xfrm>
            <a:off x="1749425" y="2057401"/>
            <a:ext cx="8534400" cy="1992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925">
            <a:spAutoFit/>
          </a:bodyPr>
          <a:lstStyle/>
          <a:p>
            <a:pPr indent="-514350" lvl="0" marL="527050" marR="0" rtl="0" algn="l">
              <a:lnSpc>
                <a:spcPct val="10821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AutoNum type="arabicPeriod"/>
            </a:pPr>
            <a:r>
              <a:rPr b="0" i="0" lang="en-US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Digitalisasi spasial (</a:t>
            </a:r>
            <a:r>
              <a:rPr b="0" i="1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i="0" lang="en-US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b="0" i="1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b="0" i="0" lang="en-US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), sering disebut sebagai  penerokan (</a:t>
            </a:r>
            <a:r>
              <a:rPr b="0" i="1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sampling</a:t>
            </a:r>
            <a:r>
              <a:rPr b="0" i="0" lang="en-US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).</a:t>
            </a:r>
            <a:endParaRPr/>
          </a:p>
          <a:p>
            <a:pPr indent="-514350" lvl="0" marL="527050" marR="0" rtl="0" algn="l">
              <a:lnSpc>
                <a:spcPct val="114062"/>
              </a:lnSpc>
              <a:spcBef>
                <a:spcPts val="575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AutoNum type="arabicPeriod"/>
            </a:pPr>
            <a:r>
              <a:rPr b="0" i="0" lang="en-US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Digitalisasi intensitas </a:t>
            </a:r>
            <a:r>
              <a:rPr b="0" i="1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i="0" lang="en-US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(</a:t>
            </a:r>
            <a:r>
              <a:rPr b="0" i="1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i="0" lang="en-US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b="0" i="1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b="0" i="0" lang="en-US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), sering disebut sebagai </a:t>
            </a:r>
            <a:r>
              <a:rPr b="0" i="1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kuantisasi</a:t>
            </a:r>
            <a:r>
              <a:rPr b="0" i="0" lang="en-US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6"/>
          <p:cNvSpPr/>
          <p:nvPr/>
        </p:nvSpPr>
        <p:spPr>
          <a:xfrm>
            <a:off x="4114801" y="381001"/>
            <a:ext cx="2733675" cy="82391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16"/>
          <p:cNvSpPr/>
          <p:nvPr/>
        </p:nvSpPr>
        <p:spPr>
          <a:xfrm>
            <a:off x="6680201" y="381001"/>
            <a:ext cx="1431925" cy="82391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16"/>
          <p:cNvSpPr txBox="1"/>
          <p:nvPr>
            <p:ph type="title"/>
          </p:nvPr>
        </p:nvSpPr>
        <p:spPr>
          <a:xfrm>
            <a:off x="447261" y="1381540"/>
            <a:ext cx="10565296" cy="8297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9675">
            <a:spAutoFit/>
          </a:bodyPr>
          <a:lstStyle/>
          <a:p>
            <a:pPr indent="434975" lvl="0" marL="387350" rtl="0" algn="l">
              <a:lnSpc>
                <a:spcPct val="108035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entury Gothic"/>
              <a:buNone/>
            </a:pPr>
            <a:r>
              <a:rPr lang="en-US" sz="2800"/>
              <a:t>Citra kontinu diterok pada grid-grid yang berbentuk  bujursangkar (kisi-kisi dalam arah horizontal dan vertikal).</a:t>
            </a:r>
            <a:endParaRPr/>
          </a:p>
        </p:txBody>
      </p:sp>
      <p:sp>
        <p:nvSpPr>
          <p:cNvPr id="371" name="Google Shape;371;p16"/>
          <p:cNvSpPr/>
          <p:nvPr/>
        </p:nvSpPr>
        <p:spPr>
          <a:xfrm>
            <a:off x="2219739" y="2752722"/>
            <a:ext cx="7898296" cy="330020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7"/>
          <p:cNvSpPr/>
          <p:nvPr/>
        </p:nvSpPr>
        <p:spPr>
          <a:xfrm>
            <a:off x="337929" y="483705"/>
            <a:ext cx="9998765" cy="2678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Terdapat perbedaan antara koordinat gambar (yang  diterok) dengan koordinat matriks (hasil digitalisasi).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Titik asal (0, 0) pada gambar dan elemen (0, 0) pada  matriks tidak sama. Koordinat </a:t>
            </a:r>
            <a:r>
              <a:rPr b="0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b="0" i="0" lang="en-US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dan </a:t>
            </a:r>
            <a:r>
              <a:rPr b="0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 </a:t>
            </a:r>
            <a:r>
              <a:rPr b="0" i="0" lang="en-US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pada gambar  dimulai dari sudut kiri bawah, sedangkan penomoran  </a:t>
            </a:r>
            <a:r>
              <a:rPr b="0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pixel </a:t>
            </a:r>
            <a:r>
              <a:rPr b="0" i="0" lang="en-US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pada matriks dimulai dari sudut kiri atas.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17"/>
          <p:cNvSpPr/>
          <p:nvPr/>
        </p:nvSpPr>
        <p:spPr>
          <a:xfrm>
            <a:off x="1252331" y="3240157"/>
            <a:ext cx="8733046" cy="284473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8"/>
          <p:cNvSpPr txBox="1"/>
          <p:nvPr>
            <p:ph type="title"/>
          </p:nvPr>
        </p:nvSpPr>
        <p:spPr>
          <a:xfrm>
            <a:off x="934278" y="533400"/>
            <a:ext cx="9047922" cy="443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entury Gothic"/>
              <a:buNone/>
            </a:pPr>
            <a:r>
              <a:rPr lang="en-US" sz="2800"/>
              <a:t>Persamaan dari kordinat matriks sebelumnya yaitu:</a:t>
            </a:r>
            <a:endParaRPr sz="2800"/>
          </a:p>
        </p:txBody>
      </p:sp>
      <p:sp>
        <p:nvSpPr>
          <p:cNvPr id="383" name="Google Shape;383;p18"/>
          <p:cNvSpPr txBox="1"/>
          <p:nvPr/>
        </p:nvSpPr>
        <p:spPr>
          <a:xfrm>
            <a:off x="1639957" y="3962401"/>
            <a:ext cx="7961243" cy="15286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28600" lvl="0" marL="2413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 </a:t>
            </a:r>
            <a:r>
              <a:rPr b="0" i="0" lang="en-US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= jumlah maksimum </a:t>
            </a:r>
            <a:r>
              <a:rPr b="0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pixel </a:t>
            </a:r>
            <a:r>
              <a:rPr b="0" i="0" lang="en-US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dalam satu baris</a:t>
            </a:r>
            <a:endParaRPr b="0" i="0" sz="24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8600" lvl="0" marL="241300" marR="0" rtl="0" algn="l">
              <a:spcBef>
                <a:spcPts val="13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 </a:t>
            </a:r>
            <a:r>
              <a:rPr b="0" i="0" lang="en-US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= jumlah maksimum </a:t>
            </a:r>
            <a:r>
              <a:rPr b="0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pixel </a:t>
            </a:r>
            <a:r>
              <a:rPr b="0" i="0" lang="en-US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dalam satu kolom</a:t>
            </a:r>
            <a:endParaRPr b="0" i="0" sz="24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8600" lvl="0" marL="241300" marR="0" rtl="0" algn="l">
              <a:spcBef>
                <a:spcPts val="135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Dx </a:t>
            </a:r>
            <a:r>
              <a:rPr b="0" i="0" lang="en-US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= lebar gambar (dalam inch)</a:t>
            </a:r>
            <a:endParaRPr b="0" i="0" sz="24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8600" lvl="0" marL="241300" marR="0" rtl="0" algn="l">
              <a:spcBef>
                <a:spcPts val="145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Dy </a:t>
            </a:r>
            <a:r>
              <a:rPr b="0" i="0" lang="en-US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= tinggi gambar (dalam inch)</a:t>
            </a:r>
            <a:endParaRPr b="0" i="0" sz="24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4" name="Google Shape;384;p18"/>
          <p:cNvSpPr/>
          <p:nvPr/>
        </p:nvSpPr>
        <p:spPr>
          <a:xfrm>
            <a:off x="2941983" y="1427804"/>
            <a:ext cx="4827104" cy="20839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9"/>
          <p:cNvSpPr/>
          <p:nvPr/>
        </p:nvSpPr>
        <p:spPr>
          <a:xfrm>
            <a:off x="3346450" y="152401"/>
            <a:ext cx="3251200" cy="82391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9"/>
          <p:cNvSpPr/>
          <p:nvPr/>
        </p:nvSpPr>
        <p:spPr>
          <a:xfrm>
            <a:off x="6597650" y="152401"/>
            <a:ext cx="1403350" cy="82391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19"/>
          <p:cNvSpPr txBox="1"/>
          <p:nvPr>
            <p:ph type="title"/>
          </p:nvPr>
        </p:nvSpPr>
        <p:spPr>
          <a:xfrm>
            <a:off x="606287" y="1477619"/>
            <a:ext cx="10257182" cy="2777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2225">
            <a:spAutoFit/>
          </a:bodyPr>
          <a:lstStyle/>
          <a:p>
            <a:pPr indent="-3175" lvl="0" marL="12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entury Gothic"/>
              <a:buNone/>
            </a:pPr>
            <a:r>
              <a:rPr lang="en-US" sz="2800"/>
              <a:t>Elemen </a:t>
            </a:r>
            <a:r>
              <a:rPr i="1" lang="en-US" sz="2800">
                <a:latin typeface="Arial"/>
                <a:ea typeface="Arial"/>
                <a:cs typeface="Arial"/>
                <a:sym typeface="Arial"/>
              </a:rPr>
              <a:t>(i, j) </a:t>
            </a:r>
            <a:r>
              <a:rPr lang="en-US" sz="2800"/>
              <a:t>di dalam matriks menyatakan rata-rata  intensitas cahaya pada area citra yang  direpresentasikan oleh pixel. </a:t>
            </a:r>
            <a:br>
              <a:rPr lang="en-US" sz="2800"/>
            </a:br>
            <a:br>
              <a:rPr lang="en-US" sz="2800"/>
            </a:br>
            <a:r>
              <a:rPr lang="en-US" sz="2800"/>
              <a:t>Sebagai contoh, </a:t>
            </a:r>
            <a:br>
              <a:rPr lang="en-US" sz="2800"/>
            </a:br>
            <a:r>
              <a:rPr lang="en-US" sz="2800"/>
              <a:t>tinjau  citra biner yang hanya mempunyai 2 derajat keabuan,  0 (hitam) dan 1 (putih).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Century Gothic"/>
              <a:buNone/>
            </a:pPr>
            <a:r>
              <a:rPr lang="en-US">
                <a:solidFill>
                  <a:schemeClr val="accent2"/>
                </a:solidFill>
              </a:rPr>
              <a:t>Materi Kuliah</a:t>
            </a:r>
            <a:endParaRPr/>
          </a:p>
        </p:txBody>
      </p:sp>
      <p:sp>
        <p:nvSpPr>
          <p:cNvPr id="189" name="Google Shape;189;p2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609600" lvl="0" marL="609600" rtl="0" algn="l">
              <a:spcBef>
                <a:spcPts val="0"/>
              </a:spcBef>
              <a:spcAft>
                <a:spcPts val="0"/>
              </a:spcAft>
              <a:buSzPct val="79999"/>
              <a:buFont typeface="Century Gothic"/>
              <a:buAutoNum type="arabicPeriod"/>
            </a:pPr>
            <a:r>
              <a:rPr lang="en-US" sz="3600"/>
              <a:t>Pengantar Pengolahan Citra</a:t>
            </a:r>
            <a:endParaRPr/>
          </a:p>
          <a:p>
            <a:pPr indent="-609600" lvl="0" marL="609600" rtl="0" algn="l">
              <a:spcBef>
                <a:spcPts val="1000"/>
              </a:spcBef>
              <a:spcAft>
                <a:spcPts val="0"/>
              </a:spcAft>
              <a:buSzPct val="79999"/>
              <a:buFont typeface="Century Gothic"/>
              <a:buAutoNum type="arabicPeriod"/>
            </a:pPr>
            <a:r>
              <a:rPr lang="en-US" sz="3600"/>
              <a:t>Pembentukkan Citra</a:t>
            </a:r>
            <a:endParaRPr/>
          </a:p>
          <a:p>
            <a:pPr indent="-609600" lvl="0" marL="609600" rtl="0" algn="l">
              <a:spcBef>
                <a:spcPts val="1000"/>
              </a:spcBef>
              <a:spcAft>
                <a:spcPts val="0"/>
              </a:spcAft>
              <a:buSzPct val="79999"/>
              <a:buFont typeface="Century Gothic"/>
              <a:buAutoNum type="arabicPeriod"/>
            </a:pPr>
            <a:r>
              <a:rPr lang="en-US" sz="3600"/>
              <a:t>Struktur Data Citra Digital</a:t>
            </a:r>
            <a:endParaRPr/>
          </a:p>
          <a:p>
            <a:pPr indent="-609600" lvl="0" marL="609600" rtl="0" algn="l">
              <a:spcBef>
                <a:spcPts val="1000"/>
              </a:spcBef>
              <a:spcAft>
                <a:spcPts val="0"/>
              </a:spcAft>
              <a:buSzPct val="79999"/>
              <a:buFont typeface="Century Gothic"/>
              <a:buAutoNum type="arabicPeriod"/>
            </a:pPr>
            <a:r>
              <a:rPr lang="en-US" sz="3600"/>
              <a:t>Operasi –Operasi Dasar Pengolahan CItra</a:t>
            </a:r>
            <a:endParaRPr sz="3600"/>
          </a:p>
          <a:p>
            <a:pPr indent="-609600" lvl="0" marL="609600" rtl="0" algn="l">
              <a:spcBef>
                <a:spcPts val="1000"/>
              </a:spcBef>
              <a:spcAft>
                <a:spcPts val="0"/>
              </a:spcAft>
              <a:buSzPct val="79999"/>
              <a:buFont typeface="Century Gothic"/>
              <a:buAutoNum type="arabicPeriod"/>
            </a:pPr>
            <a:r>
              <a:rPr lang="en-US" sz="3600"/>
              <a:t>Konvulasi dan Transformasi Fourier</a:t>
            </a:r>
            <a:endParaRPr/>
          </a:p>
          <a:p>
            <a:pPr indent="-609600" lvl="0" marL="609600" rtl="0" algn="l">
              <a:spcBef>
                <a:spcPts val="1000"/>
              </a:spcBef>
              <a:spcAft>
                <a:spcPts val="0"/>
              </a:spcAft>
              <a:buSzPct val="79999"/>
              <a:buFont typeface="Century Gothic"/>
              <a:buAutoNum type="arabicPeriod"/>
            </a:pPr>
            <a:r>
              <a:rPr lang="en-US" sz="3600"/>
              <a:t>Histogram Citra</a:t>
            </a:r>
            <a:endParaRPr/>
          </a:p>
          <a:p>
            <a:pPr indent="-609600" lvl="0" marL="609600" rtl="0" algn="l">
              <a:spcBef>
                <a:spcPts val="1000"/>
              </a:spcBef>
              <a:spcAft>
                <a:spcPts val="0"/>
              </a:spcAft>
              <a:buSzPct val="79999"/>
              <a:buFont typeface="Century Gothic"/>
              <a:buAutoNum type="arabicPeriod"/>
            </a:pPr>
            <a:r>
              <a:rPr lang="en-US" sz="3600"/>
              <a:t>Perbaikan Kualitas Citra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r>
              <a:rPr lang="en-US" sz="3600">
                <a:solidFill>
                  <a:srgbClr val="FF3300"/>
                </a:solidFill>
              </a:rPr>
              <a:t>Ujian tengah Semester</a:t>
            </a:r>
            <a:r>
              <a:rPr lang="en-US" sz="3600"/>
              <a:t> </a:t>
            </a:r>
            <a:endParaRPr/>
          </a:p>
          <a:p>
            <a:pPr indent="-454152" lvl="0" marL="609600" rtl="0" algn="l">
              <a:spcBef>
                <a:spcPts val="1000"/>
              </a:spcBef>
              <a:spcAft>
                <a:spcPts val="0"/>
              </a:spcAft>
              <a:buSzPct val="79999"/>
              <a:buFont typeface="Century Gothic"/>
              <a:buNone/>
            </a:pPr>
            <a:r>
              <a:t/>
            </a:r>
            <a:endParaRPr sz="3600"/>
          </a:p>
          <a:p>
            <a:pPr indent="-454152" lvl="0" marL="609600" rtl="0" algn="l">
              <a:spcBef>
                <a:spcPts val="1000"/>
              </a:spcBef>
              <a:spcAft>
                <a:spcPts val="0"/>
              </a:spcAft>
              <a:buSzPct val="79999"/>
              <a:buFont typeface="Century Gothic"/>
              <a:buNone/>
            </a:pPr>
            <a:r>
              <a:t/>
            </a:r>
            <a:endParaRPr sz="3600"/>
          </a:p>
          <a:p>
            <a:pPr indent="-454152" lvl="0" marL="609600" rtl="0" algn="l">
              <a:spcBef>
                <a:spcPts val="1000"/>
              </a:spcBef>
              <a:spcAft>
                <a:spcPts val="0"/>
              </a:spcAft>
              <a:buSzPct val="79999"/>
              <a:buFont typeface="Century Gothic"/>
              <a:buNone/>
            </a:pPr>
            <a:r>
              <a:t/>
            </a:r>
            <a:endParaRPr sz="3600"/>
          </a:p>
        </p:txBody>
      </p:sp>
      <p:sp>
        <p:nvSpPr>
          <p:cNvPr id="190" name="Google Shape;190;p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3/23/21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8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8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0"/>
          <p:cNvSpPr/>
          <p:nvPr/>
        </p:nvSpPr>
        <p:spPr>
          <a:xfrm>
            <a:off x="1592264" y="317500"/>
            <a:ext cx="7189787" cy="56038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0"/>
          <p:cNvSpPr/>
          <p:nvPr/>
        </p:nvSpPr>
        <p:spPr>
          <a:xfrm>
            <a:off x="8423276" y="317500"/>
            <a:ext cx="1343025" cy="56038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20"/>
          <p:cNvSpPr txBox="1"/>
          <p:nvPr/>
        </p:nvSpPr>
        <p:spPr>
          <a:xfrm>
            <a:off x="1565275" y="1303339"/>
            <a:ext cx="141288" cy="3825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/>
          </a:p>
        </p:txBody>
      </p:sp>
      <p:sp>
        <p:nvSpPr>
          <p:cNvPr id="399" name="Google Shape;399;p20"/>
          <p:cNvSpPr/>
          <p:nvPr/>
        </p:nvSpPr>
        <p:spPr>
          <a:xfrm>
            <a:off x="1806575" y="1328738"/>
            <a:ext cx="1277938" cy="40005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0"/>
          <p:cNvSpPr/>
          <p:nvPr/>
        </p:nvSpPr>
        <p:spPr>
          <a:xfrm>
            <a:off x="2997201" y="1328738"/>
            <a:ext cx="1304925" cy="40005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20"/>
          <p:cNvSpPr/>
          <p:nvPr/>
        </p:nvSpPr>
        <p:spPr>
          <a:xfrm>
            <a:off x="4211639" y="1328738"/>
            <a:ext cx="962025" cy="40005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0"/>
          <p:cNvSpPr/>
          <p:nvPr/>
        </p:nvSpPr>
        <p:spPr>
          <a:xfrm>
            <a:off x="5013326" y="1328738"/>
            <a:ext cx="1636713" cy="40005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20"/>
          <p:cNvSpPr/>
          <p:nvPr/>
        </p:nvSpPr>
        <p:spPr>
          <a:xfrm>
            <a:off x="6580189" y="1328738"/>
            <a:ext cx="623887" cy="40005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0"/>
          <p:cNvSpPr/>
          <p:nvPr/>
        </p:nvSpPr>
        <p:spPr>
          <a:xfrm>
            <a:off x="7048500" y="1328738"/>
            <a:ext cx="407988" cy="40005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20"/>
          <p:cNvSpPr/>
          <p:nvPr/>
        </p:nvSpPr>
        <p:spPr>
          <a:xfrm>
            <a:off x="7350125" y="1328738"/>
            <a:ext cx="623888" cy="40005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20"/>
          <p:cNvSpPr/>
          <p:nvPr/>
        </p:nvSpPr>
        <p:spPr>
          <a:xfrm>
            <a:off x="7818439" y="1328738"/>
            <a:ext cx="2511425" cy="40005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20"/>
          <p:cNvSpPr/>
          <p:nvPr/>
        </p:nvSpPr>
        <p:spPr>
          <a:xfrm>
            <a:off x="10266363" y="1328738"/>
            <a:ext cx="1065212" cy="40005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20"/>
          <p:cNvSpPr/>
          <p:nvPr/>
        </p:nvSpPr>
        <p:spPr>
          <a:xfrm>
            <a:off x="1806575" y="1644650"/>
            <a:ext cx="1227138" cy="401638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0"/>
          <p:cNvSpPr/>
          <p:nvPr/>
        </p:nvSpPr>
        <p:spPr>
          <a:xfrm>
            <a:off x="2976564" y="1644650"/>
            <a:ext cx="962025" cy="40163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20"/>
          <p:cNvSpPr/>
          <p:nvPr/>
        </p:nvSpPr>
        <p:spPr>
          <a:xfrm>
            <a:off x="3778251" y="1644650"/>
            <a:ext cx="1635125" cy="401638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0"/>
          <p:cNvSpPr/>
          <p:nvPr/>
        </p:nvSpPr>
        <p:spPr>
          <a:xfrm>
            <a:off x="5345114" y="1644650"/>
            <a:ext cx="422275" cy="401638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20"/>
          <p:cNvSpPr/>
          <p:nvPr/>
        </p:nvSpPr>
        <p:spPr>
          <a:xfrm>
            <a:off x="5626101" y="1644650"/>
            <a:ext cx="409575" cy="40163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0"/>
          <p:cNvSpPr/>
          <p:nvPr/>
        </p:nvSpPr>
        <p:spPr>
          <a:xfrm>
            <a:off x="5929313" y="1644650"/>
            <a:ext cx="500062" cy="40163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20"/>
          <p:cNvSpPr/>
          <p:nvPr/>
        </p:nvSpPr>
        <p:spPr>
          <a:xfrm>
            <a:off x="6305551" y="1644650"/>
            <a:ext cx="841375" cy="401638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0"/>
          <p:cNvSpPr/>
          <p:nvPr/>
        </p:nvSpPr>
        <p:spPr>
          <a:xfrm>
            <a:off x="7104063" y="1644650"/>
            <a:ext cx="830262" cy="401638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20"/>
          <p:cNvSpPr/>
          <p:nvPr/>
        </p:nvSpPr>
        <p:spPr>
          <a:xfrm>
            <a:off x="7796214" y="1644650"/>
            <a:ext cx="833437" cy="401638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20"/>
          <p:cNvSpPr/>
          <p:nvPr/>
        </p:nvSpPr>
        <p:spPr>
          <a:xfrm>
            <a:off x="8589964" y="1644650"/>
            <a:ext cx="725487" cy="401638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20"/>
          <p:cNvSpPr/>
          <p:nvPr/>
        </p:nvSpPr>
        <p:spPr>
          <a:xfrm>
            <a:off x="9231314" y="1644650"/>
            <a:ext cx="422275" cy="401638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20"/>
          <p:cNvSpPr/>
          <p:nvPr/>
        </p:nvSpPr>
        <p:spPr>
          <a:xfrm>
            <a:off x="9513888" y="1644650"/>
            <a:ext cx="1054100" cy="401638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0"/>
          <p:cNvSpPr/>
          <p:nvPr/>
        </p:nvSpPr>
        <p:spPr>
          <a:xfrm>
            <a:off x="10393364" y="1644650"/>
            <a:ext cx="282575" cy="401638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20"/>
          <p:cNvSpPr/>
          <p:nvPr/>
        </p:nvSpPr>
        <p:spPr>
          <a:xfrm>
            <a:off x="1800226" y="2046289"/>
            <a:ext cx="747713" cy="401637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20"/>
          <p:cNvSpPr/>
          <p:nvPr/>
        </p:nvSpPr>
        <p:spPr>
          <a:xfrm>
            <a:off x="2514601" y="2038350"/>
            <a:ext cx="1255713" cy="400050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20"/>
          <p:cNvSpPr/>
          <p:nvPr/>
        </p:nvSpPr>
        <p:spPr>
          <a:xfrm>
            <a:off x="3657601" y="2038350"/>
            <a:ext cx="1304925" cy="40005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0"/>
          <p:cNvSpPr/>
          <p:nvPr/>
        </p:nvSpPr>
        <p:spPr>
          <a:xfrm>
            <a:off x="4891088" y="2038350"/>
            <a:ext cx="1389062" cy="400050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20"/>
          <p:cNvSpPr/>
          <p:nvPr/>
        </p:nvSpPr>
        <p:spPr>
          <a:xfrm>
            <a:off x="6172201" y="2038350"/>
            <a:ext cx="696913" cy="400050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20"/>
          <p:cNvSpPr/>
          <p:nvPr/>
        </p:nvSpPr>
        <p:spPr>
          <a:xfrm>
            <a:off x="6705601" y="1981200"/>
            <a:ext cx="1317625" cy="400050"/>
          </a:xfrm>
          <a:prstGeom prst="rect">
            <a:avLst/>
          </a:prstGeom>
          <a:blipFill rotWithShape="1">
            <a:blip r:embed="rId2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0"/>
          <p:cNvSpPr/>
          <p:nvPr/>
        </p:nvSpPr>
        <p:spPr>
          <a:xfrm>
            <a:off x="7848601" y="1962150"/>
            <a:ext cx="1465263" cy="400050"/>
          </a:xfrm>
          <a:prstGeom prst="rect">
            <a:avLst/>
          </a:prstGeom>
          <a:blipFill rotWithShape="1">
            <a:blip r:embed="rId2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20"/>
          <p:cNvSpPr/>
          <p:nvPr/>
        </p:nvSpPr>
        <p:spPr>
          <a:xfrm>
            <a:off x="9264651" y="1962150"/>
            <a:ext cx="422275" cy="400050"/>
          </a:xfrm>
          <a:prstGeom prst="rect">
            <a:avLst/>
          </a:prstGeom>
          <a:blipFill rotWithShape="1">
            <a:blip r:embed="rId3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0"/>
          <p:cNvSpPr/>
          <p:nvPr/>
        </p:nvSpPr>
        <p:spPr>
          <a:xfrm>
            <a:off x="9547226" y="1962150"/>
            <a:ext cx="1458913" cy="400050"/>
          </a:xfrm>
          <a:prstGeom prst="rect">
            <a:avLst/>
          </a:prstGeom>
          <a:blipFill rotWithShape="1">
            <a:blip r:embed="rId3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20"/>
          <p:cNvSpPr/>
          <p:nvPr/>
        </p:nvSpPr>
        <p:spPr>
          <a:xfrm>
            <a:off x="12452350" y="1962150"/>
            <a:ext cx="644525" cy="400050"/>
          </a:xfrm>
          <a:prstGeom prst="rect">
            <a:avLst/>
          </a:prstGeom>
          <a:blipFill rotWithShape="1">
            <a:blip r:embed="rId3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0"/>
          <p:cNvSpPr/>
          <p:nvPr/>
        </p:nvSpPr>
        <p:spPr>
          <a:xfrm>
            <a:off x="1806575" y="2438400"/>
            <a:ext cx="1276350" cy="400050"/>
          </a:xfrm>
          <a:prstGeom prst="rect">
            <a:avLst/>
          </a:prstGeom>
          <a:blipFill rotWithShape="1">
            <a:blip r:embed="rId3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20"/>
          <p:cNvSpPr/>
          <p:nvPr/>
        </p:nvSpPr>
        <p:spPr>
          <a:xfrm>
            <a:off x="2995614" y="2438400"/>
            <a:ext cx="1241425" cy="400050"/>
          </a:xfrm>
          <a:prstGeom prst="rect">
            <a:avLst/>
          </a:prstGeom>
          <a:blipFill rotWithShape="1">
            <a:blip r:embed="rId3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20"/>
          <p:cNvSpPr/>
          <p:nvPr/>
        </p:nvSpPr>
        <p:spPr>
          <a:xfrm>
            <a:off x="4157663" y="2438400"/>
            <a:ext cx="2508250" cy="400050"/>
          </a:xfrm>
          <a:prstGeom prst="rect">
            <a:avLst/>
          </a:prstGeom>
          <a:blipFill rotWithShape="1">
            <a:blip r:embed="rId3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20"/>
          <p:cNvSpPr/>
          <p:nvPr/>
        </p:nvSpPr>
        <p:spPr>
          <a:xfrm>
            <a:off x="6589713" y="2438400"/>
            <a:ext cx="900112" cy="400050"/>
          </a:xfrm>
          <a:prstGeom prst="rect">
            <a:avLst/>
          </a:prstGeom>
          <a:blipFill rotWithShape="1">
            <a:blip r:embed="rId3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20"/>
          <p:cNvSpPr/>
          <p:nvPr/>
        </p:nvSpPr>
        <p:spPr>
          <a:xfrm>
            <a:off x="7407275" y="2438400"/>
            <a:ext cx="723900" cy="400050"/>
          </a:xfrm>
          <a:prstGeom prst="rect">
            <a:avLst/>
          </a:prstGeom>
          <a:blipFill rotWithShape="1">
            <a:blip r:embed="rId3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20"/>
          <p:cNvSpPr/>
          <p:nvPr/>
        </p:nvSpPr>
        <p:spPr>
          <a:xfrm>
            <a:off x="7986714" y="2438400"/>
            <a:ext cx="268287" cy="400050"/>
          </a:xfrm>
          <a:prstGeom prst="rect">
            <a:avLst/>
          </a:prstGeom>
          <a:blipFill rotWithShape="1">
            <a:blip r:embed="rId3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20"/>
          <p:cNvSpPr/>
          <p:nvPr/>
        </p:nvSpPr>
        <p:spPr>
          <a:xfrm>
            <a:off x="8120063" y="2438400"/>
            <a:ext cx="804862" cy="400050"/>
          </a:xfrm>
          <a:prstGeom prst="rect">
            <a:avLst/>
          </a:prstGeom>
          <a:blipFill rotWithShape="1">
            <a:blip r:embed="rId3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0"/>
          <p:cNvSpPr/>
          <p:nvPr/>
        </p:nvSpPr>
        <p:spPr>
          <a:xfrm>
            <a:off x="8791575" y="2438400"/>
            <a:ext cx="1536700" cy="400050"/>
          </a:xfrm>
          <a:prstGeom prst="rect">
            <a:avLst/>
          </a:prstGeom>
          <a:blipFill rotWithShape="1">
            <a:blip r:embed="rId4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20"/>
          <p:cNvSpPr/>
          <p:nvPr/>
        </p:nvSpPr>
        <p:spPr>
          <a:xfrm>
            <a:off x="10285414" y="2438400"/>
            <a:ext cx="1220787" cy="400050"/>
          </a:xfrm>
          <a:prstGeom prst="rect">
            <a:avLst/>
          </a:prstGeom>
          <a:blipFill rotWithShape="1">
            <a:blip r:embed="rId4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0"/>
          <p:cNvSpPr/>
          <p:nvPr/>
        </p:nvSpPr>
        <p:spPr>
          <a:xfrm>
            <a:off x="1806576" y="2755900"/>
            <a:ext cx="900113" cy="400050"/>
          </a:xfrm>
          <a:prstGeom prst="rect">
            <a:avLst/>
          </a:prstGeom>
          <a:blipFill rotWithShape="1">
            <a:blip r:embed="rId3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20"/>
          <p:cNvSpPr/>
          <p:nvPr/>
        </p:nvSpPr>
        <p:spPr>
          <a:xfrm>
            <a:off x="2622551" y="2755900"/>
            <a:ext cx="887413" cy="400050"/>
          </a:xfrm>
          <a:prstGeom prst="rect">
            <a:avLst/>
          </a:prstGeom>
          <a:blipFill rotWithShape="1">
            <a:blip r:embed="rId4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0"/>
          <p:cNvSpPr/>
          <p:nvPr/>
        </p:nvSpPr>
        <p:spPr>
          <a:xfrm>
            <a:off x="3362325" y="2755900"/>
            <a:ext cx="1384300" cy="400050"/>
          </a:xfrm>
          <a:prstGeom prst="rect">
            <a:avLst/>
          </a:prstGeom>
          <a:blipFill rotWithShape="1">
            <a:blip r:embed="rId4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20"/>
          <p:cNvSpPr/>
          <p:nvPr/>
        </p:nvSpPr>
        <p:spPr>
          <a:xfrm>
            <a:off x="4592638" y="2755900"/>
            <a:ext cx="184150" cy="400050"/>
          </a:xfrm>
          <a:prstGeom prst="rect">
            <a:avLst/>
          </a:prstGeom>
          <a:blipFill rotWithShape="1">
            <a:blip r:embed="rId4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20"/>
          <p:cNvSpPr txBox="1"/>
          <p:nvPr/>
        </p:nvSpPr>
        <p:spPr>
          <a:xfrm>
            <a:off x="1512887" y="3460751"/>
            <a:ext cx="141288" cy="422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/>
          </a:p>
        </p:txBody>
      </p:sp>
      <p:sp>
        <p:nvSpPr>
          <p:cNvPr id="445" name="Google Shape;445;p20"/>
          <p:cNvSpPr/>
          <p:nvPr/>
        </p:nvSpPr>
        <p:spPr>
          <a:xfrm>
            <a:off x="1754188" y="3486150"/>
            <a:ext cx="1485900" cy="400050"/>
          </a:xfrm>
          <a:prstGeom prst="rect">
            <a:avLst/>
          </a:prstGeom>
          <a:blipFill rotWithShape="1">
            <a:blip r:embed="rId4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20"/>
          <p:cNvSpPr/>
          <p:nvPr/>
        </p:nvSpPr>
        <p:spPr>
          <a:xfrm>
            <a:off x="3090864" y="3486150"/>
            <a:ext cx="407987" cy="40005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20"/>
          <p:cNvSpPr/>
          <p:nvPr/>
        </p:nvSpPr>
        <p:spPr>
          <a:xfrm>
            <a:off x="3394075" y="3486150"/>
            <a:ext cx="698500" cy="400050"/>
          </a:xfrm>
          <a:prstGeom prst="rect">
            <a:avLst/>
          </a:prstGeom>
          <a:blipFill rotWithShape="1">
            <a:blip r:embed="rId4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20"/>
          <p:cNvSpPr/>
          <p:nvPr/>
        </p:nvSpPr>
        <p:spPr>
          <a:xfrm>
            <a:off x="3952876" y="3486150"/>
            <a:ext cx="1490663" cy="400050"/>
          </a:xfrm>
          <a:prstGeom prst="rect">
            <a:avLst/>
          </a:prstGeom>
          <a:blipFill rotWithShape="1">
            <a:blip r:embed="rId4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20"/>
          <p:cNvSpPr/>
          <p:nvPr/>
        </p:nvSpPr>
        <p:spPr>
          <a:xfrm>
            <a:off x="5362576" y="3486150"/>
            <a:ext cx="989013" cy="400050"/>
          </a:xfrm>
          <a:prstGeom prst="rect">
            <a:avLst/>
          </a:prstGeom>
          <a:blipFill rotWithShape="1">
            <a:blip r:embed="rId4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20"/>
          <p:cNvSpPr/>
          <p:nvPr/>
        </p:nvSpPr>
        <p:spPr>
          <a:xfrm>
            <a:off x="6281738" y="3486150"/>
            <a:ext cx="1282700" cy="400050"/>
          </a:xfrm>
          <a:prstGeom prst="rect">
            <a:avLst/>
          </a:prstGeom>
          <a:blipFill rotWithShape="1">
            <a:blip r:embed="rId4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20"/>
          <p:cNvSpPr/>
          <p:nvPr/>
        </p:nvSpPr>
        <p:spPr>
          <a:xfrm>
            <a:off x="7504113" y="3486150"/>
            <a:ext cx="1306512" cy="400050"/>
          </a:xfrm>
          <a:prstGeom prst="rect">
            <a:avLst/>
          </a:prstGeom>
          <a:blipFill rotWithShape="1">
            <a:blip r:embed="rId5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20"/>
          <p:cNvSpPr/>
          <p:nvPr/>
        </p:nvSpPr>
        <p:spPr>
          <a:xfrm>
            <a:off x="8720139" y="3486150"/>
            <a:ext cx="1735137" cy="400050"/>
          </a:xfrm>
          <a:prstGeom prst="rect">
            <a:avLst/>
          </a:prstGeom>
          <a:blipFill rotWithShape="1">
            <a:blip r:embed="rId5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20"/>
          <p:cNvSpPr/>
          <p:nvPr/>
        </p:nvSpPr>
        <p:spPr>
          <a:xfrm>
            <a:off x="1754188" y="3802064"/>
            <a:ext cx="1274762" cy="401637"/>
          </a:xfrm>
          <a:prstGeom prst="rect">
            <a:avLst/>
          </a:prstGeom>
          <a:blipFill rotWithShape="1">
            <a:blip r:embed="rId3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20"/>
          <p:cNvSpPr/>
          <p:nvPr/>
        </p:nvSpPr>
        <p:spPr>
          <a:xfrm>
            <a:off x="2943226" y="3802064"/>
            <a:ext cx="1508125" cy="401637"/>
          </a:xfrm>
          <a:prstGeom prst="rect">
            <a:avLst/>
          </a:prstGeom>
          <a:blipFill rotWithShape="1">
            <a:blip r:embed="rId5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20"/>
          <p:cNvSpPr/>
          <p:nvPr/>
        </p:nvSpPr>
        <p:spPr>
          <a:xfrm>
            <a:off x="4330701" y="3802064"/>
            <a:ext cx="517525" cy="401637"/>
          </a:xfrm>
          <a:prstGeom prst="rect">
            <a:avLst/>
          </a:prstGeom>
          <a:blipFill rotWithShape="1">
            <a:blip r:embed="rId5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20"/>
          <p:cNvSpPr/>
          <p:nvPr/>
        </p:nvSpPr>
        <p:spPr>
          <a:xfrm>
            <a:off x="4718051" y="3802064"/>
            <a:ext cx="900113" cy="401637"/>
          </a:xfrm>
          <a:prstGeom prst="rect">
            <a:avLst/>
          </a:prstGeom>
          <a:blipFill rotWithShape="1">
            <a:blip r:embed="rId3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20"/>
          <p:cNvSpPr/>
          <p:nvPr/>
        </p:nvSpPr>
        <p:spPr>
          <a:xfrm>
            <a:off x="5534025" y="3802064"/>
            <a:ext cx="1225550" cy="40163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20"/>
          <p:cNvSpPr/>
          <p:nvPr/>
        </p:nvSpPr>
        <p:spPr>
          <a:xfrm>
            <a:off x="6702426" y="3802064"/>
            <a:ext cx="423863" cy="40163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20"/>
          <p:cNvSpPr/>
          <p:nvPr/>
        </p:nvSpPr>
        <p:spPr>
          <a:xfrm>
            <a:off x="6985000" y="3802064"/>
            <a:ext cx="407988" cy="40163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20"/>
          <p:cNvSpPr/>
          <p:nvPr/>
        </p:nvSpPr>
        <p:spPr>
          <a:xfrm>
            <a:off x="7288214" y="3802064"/>
            <a:ext cx="1239837" cy="401637"/>
          </a:xfrm>
          <a:prstGeom prst="rect">
            <a:avLst/>
          </a:prstGeom>
          <a:blipFill rotWithShape="1">
            <a:blip r:embed="rId5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20"/>
          <p:cNvSpPr/>
          <p:nvPr/>
        </p:nvSpPr>
        <p:spPr>
          <a:xfrm>
            <a:off x="8374064" y="3802064"/>
            <a:ext cx="2124075" cy="401637"/>
          </a:xfrm>
          <a:prstGeom prst="rect">
            <a:avLst/>
          </a:prstGeom>
          <a:blipFill rotWithShape="1">
            <a:blip r:embed="rId5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20"/>
          <p:cNvSpPr/>
          <p:nvPr/>
        </p:nvSpPr>
        <p:spPr>
          <a:xfrm>
            <a:off x="10399714" y="3802064"/>
            <a:ext cx="1081087" cy="401637"/>
          </a:xfrm>
          <a:prstGeom prst="rect">
            <a:avLst/>
          </a:prstGeom>
          <a:blipFill rotWithShape="1">
            <a:blip r:embed="rId5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20"/>
          <p:cNvSpPr/>
          <p:nvPr/>
        </p:nvSpPr>
        <p:spPr>
          <a:xfrm>
            <a:off x="1754189" y="4119564"/>
            <a:ext cx="1057275" cy="401637"/>
          </a:xfrm>
          <a:prstGeom prst="rect">
            <a:avLst/>
          </a:prstGeom>
          <a:blipFill rotWithShape="1">
            <a:blip r:embed="rId5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20"/>
          <p:cNvSpPr/>
          <p:nvPr/>
        </p:nvSpPr>
        <p:spPr>
          <a:xfrm>
            <a:off x="2660651" y="4119564"/>
            <a:ext cx="1082675" cy="401637"/>
          </a:xfrm>
          <a:prstGeom prst="rect">
            <a:avLst/>
          </a:prstGeom>
          <a:blipFill rotWithShape="1">
            <a:blip r:embed="rId5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20"/>
          <p:cNvSpPr/>
          <p:nvPr/>
        </p:nvSpPr>
        <p:spPr>
          <a:xfrm>
            <a:off x="3703639" y="4119564"/>
            <a:ext cx="841375" cy="401637"/>
          </a:xfrm>
          <a:prstGeom prst="rect">
            <a:avLst/>
          </a:prstGeom>
          <a:blipFill rotWithShape="1">
            <a:blip r:embed="rId5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20"/>
          <p:cNvSpPr/>
          <p:nvPr/>
        </p:nvSpPr>
        <p:spPr>
          <a:xfrm>
            <a:off x="4500564" y="4119564"/>
            <a:ext cx="712787" cy="401637"/>
          </a:xfrm>
          <a:prstGeom prst="rect">
            <a:avLst/>
          </a:prstGeom>
          <a:blipFill rotWithShape="1">
            <a:blip r:embed="rId6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20"/>
          <p:cNvSpPr/>
          <p:nvPr/>
        </p:nvSpPr>
        <p:spPr>
          <a:xfrm>
            <a:off x="5133975" y="4119564"/>
            <a:ext cx="1536700" cy="401637"/>
          </a:xfrm>
          <a:prstGeom prst="rect">
            <a:avLst/>
          </a:prstGeom>
          <a:blipFill rotWithShape="1">
            <a:blip r:embed="rId4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20"/>
          <p:cNvSpPr/>
          <p:nvPr/>
        </p:nvSpPr>
        <p:spPr>
          <a:xfrm>
            <a:off x="6626226" y="4119564"/>
            <a:ext cx="1222375" cy="401637"/>
          </a:xfrm>
          <a:prstGeom prst="rect">
            <a:avLst/>
          </a:prstGeom>
          <a:blipFill rotWithShape="1">
            <a:blip r:embed="rId4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20"/>
          <p:cNvSpPr/>
          <p:nvPr/>
        </p:nvSpPr>
        <p:spPr>
          <a:xfrm>
            <a:off x="7673975" y="4119564"/>
            <a:ext cx="1765300" cy="401637"/>
          </a:xfrm>
          <a:prstGeom prst="rect">
            <a:avLst/>
          </a:prstGeom>
          <a:blipFill rotWithShape="1">
            <a:blip r:embed="rId6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20"/>
          <p:cNvSpPr/>
          <p:nvPr/>
        </p:nvSpPr>
        <p:spPr>
          <a:xfrm>
            <a:off x="9302751" y="4119564"/>
            <a:ext cx="409575" cy="40163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20"/>
          <p:cNvSpPr/>
          <p:nvPr/>
        </p:nvSpPr>
        <p:spPr>
          <a:xfrm>
            <a:off x="9605964" y="4119564"/>
            <a:ext cx="700087" cy="401637"/>
          </a:xfrm>
          <a:prstGeom prst="rect">
            <a:avLst/>
          </a:prstGeom>
          <a:blipFill rotWithShape="1">
            <a:blip r:embed="rId6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20"/>
          <p:cNvSpPr/>
          <p:nvPr/>
        </p:nvSpPr>
        <p:spPr>
          <a:xfrm>
            <a:off x="10166351" y="4119564"/>
            <a:ext cx="811213" cy="401637"/>
          </a:xfrm>
          <a:prstGeom prst="rect">
            <a:avLst/>
          </a:prstGeom>
          <a:blipFill rotWithShape="1">
            <a:blip r:embed="rId6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20"/>
          <p:cNvSpPr/>
          <p:nvPr/>
        </p:nvSpPr>
        <p:spPr>
          <a:xfrm>
            <a:off x="1754189" y="4437063"/>
            <a:ext cx="898525" cy="400050"/>
          </a:xfrm>
          <a:prstGeom prst="rect">
            <a:avLst/>
          </a:prstGeom>
          <a:blipFill rotWithShape="1">
            <a:blip r:embed="rId3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20"/>
          <p:cNvSpPr/>
          <p:nvPr/>
        </p:nvSpPr>
        <p:spPr>
          <a:xfrm>
            <a:off x="2568575" y="4437063"/>
            <a:ext cx="990600" cy="400050"/>
          </a:xfrm>
          <a:prstGeom prst="rect">
            <a:avLst/>
          </a:prstGeom>
          <a:blipFill rotWithShape="1">
            <a:blip r:embed="rId6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20"/>
          <p:cNvSpPr/>
          <p:nvPr/>
        </p:nvSpPr>
        <p:spPr>
          <a:xfrm>
            <a:off x="3490913" y="4437063"/>
            <a:ext cx="1054100" cy="400050"/>
          </a:xfrm>
          <a:prstGeom prst="rect">
            <a:avLst/>
          </a:prstGeom>
          <a:blipFill rotWithShape="1">
            <a:blip r:embed="rId6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20"/>
          <p:cNvSpPr/>
          <p:nvPr/>
        </p:nvSpPr>
        <p:spPr>
          <a:xfrm>
            <a:off x="4464051" y="4437063"/>
            <a:ext cx="1165225" cy="400050"/>
          </a:xfrm>
          <a:prstGeom prst="rect">
            <a:avLst/>
          </a:prstGeom>
          <a:blipFill rotWithShape="1">
            <a:blip r:embed="rId6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0"/>
          <p:cNvSpPr/>
          <p:nvPr/>
        </p:nvSpPr>
        <p:spPr>
          <a:xfrm>
            <a:off x="5530851" y="4437063"/>
            <a:ext cx="1304925" cy="40005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0"/>
          <p:cNvSpPr/>
          <p:nvPr/>
        </p:nvSpPr>
        <p:spPr>
          <a:xfrm>
            <a:off x="6745289" y="4437063"/>
            <a:ext cx="1735137" cy="400050"/>
          </a:xfrm>
          <a:prstGeom prst="rect">
            <a:avLst/>
          </a:prstGeom>
          <a:blipFill rotWithShape="1">
            <a:blip r:embed="rId5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20"/>
          <p:cNvSpPr/>
          <p:nvPr/>
        </p:nvSpPr>
        <p:spPr>
          <a:xfrm>
            <a:off x="8418513" y="4437063"/>
            <a:ext cx="1274762" cy="400050"/>
          </a:xfrm>
          <a:prstGeom prst="rect">
            <a:avLst/>
          </a:prstGeom>
          <a:blipFill rotWithShape="1">
            <a:blip r:embed="rId3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20"/>
          <p:cNvSpPr/>
          <p:nvPr/>
        </p:nvSpPr>
        <p:spPr>
          <a:xfrm>
            <a:off x="9605964" y="4437063"/>
            <a:ext cx="1900237" cy="400050"/>
          </a:xfrm>
          <a:prstGeom prst="rect">
            <a:avLst/>
          </a:prstGeom>
          <a:blipFill rotWithShape="1">
            <a:blip r:embed="rId6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20"/>
          <p:cNvSpPr/>
          <p:nvPr/>
        </p:nvSpPr>
        <p:spPr>
          <a:xfrm>
            <a:off x="1754189" y="4754563"/>
            <a:ext cx="898525" cy="400050"/>
          </a:xfrm>
          <a:prstGeom prst="rect">
            <a:avLst/>
          </a:prstGeom>
          <a:blipFill rotWithShape="1">
            <a:blip r:embed="rId3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20"/>
          <p:cNvSpPr/>
          <p:nvPr/>
        </p:nvSpPr>
        <p:spPr>
          <a:xfrm>
            <a:off x="2568575" y="4754563"/>
            <a:ext cx="1227138" cy="400050"/>
          </a:xfrm>
          <a:prstGeom prst="rect">
            <a:avLst/>
          </a:prstGeom>
          <a:blipFill rotWithShape="1">
            <a:blip r:embed="rId6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20"/>
          <p:cNvSpPr/>
          <p:nvPr/>
        </p:nvSpPr>
        <p:spPr>
          <a:xfrm>
            <a:off x="3738563" y="4754563"/>
            <a:ext cx="425450" cy="400050"/>
          </a:xfrm>
          <a:prstGeom prst="rect">
            <a:avLst/>
          </a:prstGeom>
          <a:blipFill rotWithShape="1">
            <a:blip r:embed="rId6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20"/>
          <p:cNvSpPr/>
          <p:nvPr/>
        </p:nvSpPr>
        <p:spPr>
          <a:xfrm>
            <a:off x="4022725" y="4754563"/>
            <a:ext cx="407988" cy="40005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20"/>
          <p:cNvSpPr/>
          <p:nvPr/>
        </p:nvSpPr>
        <p:spPr>
          <a:xfrm>
            <a:off x="4324350" y="4754563"/>
            <a:ext cx="1239838" cy="400050"/>
          </a:xfrm>
          <a:prstGeom prst="rect">
            <a:avLst/>
          </a:prstGeom>
          <a:blipFill rotWithShape="1">
            <a:blip r:embed="rId5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20"/>
          <p:cNvSpPr/>
          <p:nvPr/>
        </p:nvSpPr>
        <p:spPr>
          <a:xfrm>
            <a:off x="5408614" y="4754563"/>
            <a:ext cx="2124075" cy="400050"/>
          </a:xfrm>
          <a:prstGeom prst="rect">
            <a:avLst/>
          </a:prstGeom>
          <a:blipFill rotWithShape="1">
            <a:blip r:embed="rId5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20"/>
          <p:cNvSpPr/>
          <p:nvPr/>
        </p:nvSpPr>
        <p:spPr>
          <a:xfrm>
            <a:off x="7434264" y="4754563"/>
            <a:ext cx="1997075" cy="400050"/>
          </a:xfrm>
          <a:prstGeom prst="rect">
            <a:avLst/>
          </a:prstGeom>
          <a:blipFill rotWithShape="1">
            <a:blip r:embed="rId7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0"/>
          <p:cNvSpPr/>
          <p:nvPr/>
        </p:nvSpPr>
        <p:spPr>
          <a:xfrm>
            <a:off x="9282114" y="4754563"/>
            <a:ext cx="1081087" cy="400050"/>
          </a:xfrm>
          <a:prstGeom prst="rect">
            <a:avLst/>
          </a:prstGeom>
          <a:blipFill rotWithShape="1">
            <a:blip r:embed="rId5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0"/>
          <p:cNvSpPr/>
          <p:nvPr/>
        </p:nvSpPr>
        <p:spPr>
          <a:xfrm>
            <a:off x="1754188" y="5070475"/>
            <a:ext cx="3148012" cy="401638"/>
          </a:xfrm>
          <a:prstGeom prst="rect">
            <a:avLst/>
          </a:prstGeom>
          <a:blipFill rotWithShape="1">
            <a:blip r:embed="rId7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20"/>
          <p:cNvSpPr/>
          <p:nvPr/>
        </p:nvSpPr>
        <p:spPr>
          <a:xfrm>
            <a:off x="4702176" y="5070475"/>
            <a:ext cx="296863" cy="401638"/>
          </a:xfrm>
          <a:prstGeom prst="rect">
            <a:avLst/>
          </a:prstGeom>
          <a:blipFill rotWithShape="1">
            <a:blip r:embed="rId7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1"/>
          <p:cNvSpPr/>
          <p:nvPr/>
        </p:nvSpPr>
        <p:spPr>
          <a:xfrm>
            <a:off x="1722919" y="1182755"/>
            <a:ext cx="8574020" cy="43036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2"/>
          <p:cNvSpPr/>
          <p:nvPr/>
        </p:nvSpPr>
        <p:spPr>
          <a:xfrm>
            <a:off x="4191001" y="228600"/>
            <a:ext cx="2436813" cy="914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22"/>
          <p:cNvSpPr/>
          <p:nvPr/>
        </p:nvSpPr>
        <p:spPr>
          <a:xfrm>
            <a:off x="6475413" y="228600"/>
            <a:ext cx="1593850" cy="914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22"/>
          <p:cNvSpPr txBox="1"/>
          <p:nvPr/>
        </p:nvSpPr>
        <p:spPr>
          <a:xfrm>
            <a:off x="805070" y="1676401"/>
            <a:ext cx="10296939" cy="3647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600">
            <a:spAutoFit/>
          </a:bodyPr>
          <a:lstStyle/>
          <a:p>
            <a:pPr indent="0" lvl="0" marL="12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Pembagian gambar menjadi ukuran tertentu menentukan  resolusi (yaitu derajat rincian yang dapat dilihat) spasial  yang diperoleh. </a:t>
            </a:r>
            <a:endParaRPr/>
          </a:p>
          <a:p>
            <a:pPr indent="0" lvl="0" marL="12700" marR="0" rtl="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Semakin tinggi resolusinya, yang berarti  semakin kecil ukuran pixel (atau semakin banyak jumlah  pixel-nya), semakin halus gambar yang diperoleh karena  informasi yang hilang akibat pengelompokan derajat  keabuan pada penerokan semakin kecil.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3"/>
          <p:cNvSpPr txBox="1"/>
          <p:nvPr>
            <p:ph type="title"/>
          </p:nvPr>
        </p:nvSpPr>
        <p:spPr>
          <a:xfrm>
            <a:off x="1277661" y="574984"/>
            <a:ext cx="904909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950">
            <a:spAutoFit/>
          </a:bodyPr>
          <a:lstStyle/>
          <a:p>
            <a:pPr indent="0" lvl="0" marL="12700" rtl="0" algn="l">
              <a:lnSpc>
                <a:spcPct val="108035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entury Gothic"/>
              <a:buNone/>
            </a:pPr>
            <a:r>
              <a:rPr lang="en-US" sz="2800"/>
              <a:t>Untuk memudahkan implementasi, jumlah terokan biasanya  diasumsikan perpangkatan dari dua,</a:t>
            </a:r>
            <a:endParaRPr/>
          </a:p>
        </p:txBody>
      </p:sp>
      <p:sp>
        <p:nvSpPr>
          <p:cNvPr id="508" name="Google Shape;508;p23"/>
          <p:cNvSpPr txBox="1"/>
          <p:nvPr/>
        </p:nvSpPr>
        <p:spPr>
          <a:xfrm>
            <a:off x="1905000" y="2470151"/>
            <a:ext cx="7874000" cy="10461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500">
            <a:spAutoFit/>
          </a:bodyPr>
          <a:lstStyle/>
          <a:p>
            <a:pPr indent="-228600" lvl="0" marL="2413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1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 </a:t>
            </a:r>
            <a:r>
              <a:rPr b="0" i="0" lang="en-US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= jumlah penerokan pada suatu baris/kolom</a:t>
            </a:r>
            <a:endParaRPr b="0" i="0" sz="2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8600" lvl="0" marL="241300" marR="0" rtl="0" algn="l">
              <a:spcBef>
                <a:spcPts val="6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1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 </a:t>
            </a:r>
            <a:r>
              <a:rPr b="0" i="0" lang="en-US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= bilangan bulat positif</a:t>
            </a:r>
            <a:endParaRPr b="0" i="0" sz="2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9" name="Google Shape;509;p23"/>
          <p:cNvSpPr/>
          <p:nvPr/>
        </p:nvSpPr>
        <p:spPr>
          <a:xfrm>
            <a:off x="4766088" y="1832460"/>
            <a:ext cx="1336537" cy="5330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4"/>
          <p:cNvSpPr/>
          <p:nvPr/>
        </p:nvSpPr>
        <p:spPr>
          <a:xfrm>
            <a:off x="1600201" y="663575"/>
            <a:ext cx="4352925" cy="558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24"/>
          <p:cNvSpPr/>
          <p:nvPr/>
        </p:nvSpPr>
        <p:spPr>
          <a:xfrm>
            <a:off x="5591176" y="663575"/>
            <a:ext cx="4048125" cy="558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4"/>
          <p:cNvSpPr/>
          <p:nvPr/>
        </p:nvSpPr>
        <p:spPr>
          <a:xfrm>
            <a:off x="9188451" y="663575"/>
            <a:ext cx="904875" cy="558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24"/>
          <p:cNvSpPr txBox="1"/>
          <p:nvPr/>
        </p:nvSpPr>
        <p:spPr>
          <a:xfrm>
            <a:off x="9855200" y="523876"/>
            <a:ext cx="871538" cy="849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&gt;.&lt;</a:t>
            </a:r>
            <a:endParaRPr b="0" i="0" sz="5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24"/>
          <p:cNvSpPr/>
          <p:nvPr/>
        </p:nvSpPr>
        <p:spPr>
          <a:xfrm>
            <a:off x="1676400" y="1825626"/>
            <a:ext cx="1301750" cy="43021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24"/>
          <p:cNvSpPr/>
          <p:nvPr/>
        </p:nvSpPr>
        <p:spPr>
          <a:xfrm>
            <a:off x="2792414" y="1825626"/>
            <a:ext cx="288925" cy="43021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24"/>
          <p:cNvSpPr/>
          <p:nvPr/>
        </p:nvSpPr>
        <p:spPr>
          <a:xfrm>
            <a:off x="2936876" y="1825626"/>
            <a:ext cx="1319213" cy="43021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24"/>
          <p:cNvSpPr/>
          <p:nvPr/>
        </p:nvSpPr>
        <p:spPr>
          <a:xfrm>
            <a:off x="4181475" y="1825626"/>
            <a:ext cx="876300" cy="43021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24"/>
          <p:cNvSpPr/>
          <p:nvPr/>
        </p:nvSpPr>
        <p:spPr>
          <a:xfrm>
            <a:off x="4881564" y="1825626"/>
            <a:ext cx="439737" cy="43021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24"/>
          <p:cNvSpPr/>
          <p:nvPr/>
        </p:nvSpPr>
        <p:spPr>
          <a:xfrm>
            <a:off x="5208588" y="1825626"/>
            <a:ext cx="1668462" cy="43021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24"/>
          <p:cNvSpPr/>
          <p:nvPr/>
        </p:nvSpPr>
        <p:spPr>
          <a:xfrm>
            <a:off x="6710364" y="1825626"/>
            <a:ext cx="439737" cy="43021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24"/>
          <p:cNvSpPr/>
          <p:nvPr/>
        </p:nvSpPr>
        <p:spPr>
          <a:xfrm>
            <a:off x="7037388" y="1825626"/>
            <a:ext cx="1365250" cy="38417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24"/>
          <p:cNvSpPr/>
          <p:nvPr/>
        </p:nvSpPr>
        <p:spPr>
          <a:xfrm>
            <a:off x="8340726" y="1825626"/>
            <a:ext cx="333375" cy="38417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24"/>
          <p:cNvSpPr/>
          <p:nvPr/>
        </p:nvSpPr>
        <p:spPr>
          <a:xfrm>
            <a:off x="8666164" y="1825626"/>
            <a:ext cx="1570037" cy="384175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24"/>
          <p:cNvSpPr/>
          <p:nvPr/>
        </p:nvSpPr>
        <p:spPr>
          <a:xfrm>
            <a:off x="10269539" y="1825626"/>
            <a:ext cx="257175" cy="38417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24"/>
          <p:cNvSpPr/>
          <p:nvPr/>
        </p:nvSpPr>
        <p:spPr>
          <a:xfrm>
            <a:off x="10404476" y="1825626"/>
            <a:ext cx="398463" cy="384175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24"/>
          <p:cNvSpPr/>
          <p:nvPr/>
        </p:nvSpPr>
        <p:spPr>
          <a:xfrm>
            <a:off x="1676400" y="2209801"/>
            <a:ext cx="831850" cy="430213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24"/>
          <p:cNvSpPr/>
          <p:nvPr/>
        </p:nvSpPr>
        <p:spPr>
          <a:xfrm>
            <a:off x="2370139" y="2209801"/>
            <a:ext cx="1603375" cy="430213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24"/>
          <p:cNvSpPr/>
          <p:nvPr/>
        </p:nvSpPr>
        <p:spPr>
          <a:xfrm>
            <a:off x="3829050" y="2209801"/>
            <a:ext cx="935038" cy="430213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24"/>
          <p:cNvSpPr/>
          <p:nvPr/>
        </p:nvSpPr>
        <p:spPr>
          <a:xfrm>
            <a:off x="4630739" y="2209801"/>
            <a:ext cx="2033587" cy="430213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24"/>
          <p:cNvSpPr/>
          <p:nvPr/>
        </p:nvSpPr>
        <p:spPr>
          <a:xfrm>
            <a:off x="6570664" y="2209801"/>
            <a:ext cx="1131887" cy="384175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24"/>
          <p:cNvSpPr/>
          <p:nvPr/>
        </p:nvSpPr>
        <p:spPr>
          <a:xfrm>
            <a:off x="7708900" y="2209800"/>
            <a:ext cx="1189038" cy="338138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24"/>
          <p:cNvSpPr/>
          <p:nvPr/>
        </p:nvSpPr>
        <p:spPr>
          <a:xfrm>
            <a:off x="8897938" y="2209800"/>
            <a:ext cx="1338262" cy="338138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24"/>
          <p:cNvSpPr/>
          <p:nvPr/>
        </p:nvSpPr>
        <p:spPr>
          <a:xfrm>
            <a:off x="10093325" y="2209800"/>
            <a:ext cx="850900" cy="338138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24"/>
          <p:cNvSpPr/>
          <p:nvPr/>
        </p:nvSpPr>
        <p:spPr>
          <a:xfrm>
            <a:off x="12706350" y="2209801"/>
            <a:ext cx="315913" cy="430213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24"/>
          <p:cNvSpPr/>
          <p:nvPr/>
        </p:nvSpPr>
        <p:spPr>
          <a:xfrm>
            <a:off x="1676400" y="2593976"/>
            <a:ext cx="903288" cy="430213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24"/>
          <p:cNvSpPr/>
          <p:nvPr/>
        </p:nvSpPr>
        <p:spPr>
          <a:xfrm>
            <a:off x="2538413" y="2593976"/>
            <a:ext cx="876300" cy="43021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24"/>
          <p:cNvSpPr/>
          <p:nvPr/>
        </p:nvSpPr>
        <p:spPr>
          <a:xfrm>
            <a:off x="3240088" y="2593976"/>
            <a:ext cx="976312" cy="430213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24"/>
          <p:cNvSpPr/>
          <p:nvPr/>
        </p:nvSpPr>
        <p:spPr>
          <a:xfrm>
            <a:off x="4021139" y="2593976"/>
            <a:ext cx="312737" cy="430213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24"/>
          <p:cNvSpPr/>
          <p:nvPr/>
        </p:nvSpPr>
        <p:spPr>
          <a:xfrm>
            <a:off x="4229101" y="2593976"/>
            <a:ext cx="1274763" cy="430213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24"/>
          <p:cNvSpPr/>
          <p:nvPr/>
        </p:nvSpPr>
        <p:spPr>
          <a:xfrm>
            <a:off x="5432426" y="2593976"/>
            <a:ext cx="955675" cy="430213"/>
          </a:xfrm>
          <a:prstGeom prst="rect">
            <a:avLst/>
          </a:prstGeom>
          <a:blipFill rotWithShape="1">
            <a:blip r:embed="rId2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24"/>
          <p:cNvSpPr/>
          <p:nvPr/>
        </p:nvSpPr>
        <p:spPr>
          <a:xfrm>
            <a:off x="6229351" y="2593976"/>
            <a:ext cx="1516063" cy="430213"/>
          </a:xfrm>
          <a:prstGeom prst="rect">
            <a:avLst/>
          </a:prstGeom>
          <a:blipFill rotWithShape="1">
            <a:blip r:embed="rId2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24"/>
          <p:cNvSpPr/>
          <p:nvPr/>
        </p:nvSpPr>
        <p:spPr>
          <a:xfrm>
            <a:off x="7688263" y="2593976"/>
            <a:ext cx="1052512" cy="430213"/>
          </a:xfrm>
          <a:prstGeom prst="rect">
            <a:avLst/>
          </a:prstGeom>
          <a:blipFill rotWithShape="1">
            <a:blip r:embed="rId3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24"/>
          <p:cNvSpPr/>
          <p:nvPr/>
        </p:nvSpPr>
        <p:spPr>
          <a:xfrm>
            <a:off x="8674100" y="2593976"/>
            <a:ext cx="1562100" cy="430213"/>
          </a:xfrm>
          <a:prstGeom prst="rect">
            <a:avLst/>
          </a:prstGeom>
          <a:blipFill rotWithShape="1">
            <a:blip r:embed="rId3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24"/>
          <p:cNvSpPr/>
          <p:nvPr/>
        </p:nvSpPr>
        <p:spPr>
          <a:xfrm>
            <a:off x="10150476" y="2593976"/>
            <a:ext cx="652463" cy="384175"/>
          </a:xfrm>
          <a:prstGeom prst="rect">
            <a:avLst/>
          </a:prstGeom>
          <a:blipFill rotWithShape="1">
            <a:blip r:embed="rId3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24"/>
          <p:cNvSpPr/>
          <p:nvPr/>
        </p:nvSpPr>
        <p:spPr>
          <a:xfrm>
            <a:off x="1676400" y="2978151"/>
            <a:ext cx="1906588" cy="430213"/>
          </a:xfrm>
          <a:prstGeom prst="rect">
            <a:avLst/>
          </a:prstGeom>
          <a:blipFill rotWithShape="1">
            <a:blip r:embed="rId3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24"/>
          <p:cNvSpPr/>
          <p:nvPr/>
        </p:nvSpPr>
        <p:spPr>
          <a:xfrm>
            <a:off x="3392488" y="2978151"/>
            <a:ext cx="430212" cy="430213"/>
          </a:xfrm>
          <a:prstGeom prst="rect">
            <a:avLst/>
          </a:prstGeom>
          <a:blipFill rotWithShape="1">
            <a:blip r:embed="rId3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24"/>
          <p:cNvSpPr/>
          <p:nvPr/>
        </p:nvSpPr>
        <p:spPr>
          <a:xfrm>
            <a:off x="3714751" y="2978151"/>
            <a:ext cx="904875" cy="430213"/>
          </a:xfrm>
          <a:prstGeom prst="rect">
            <a:avLst/>
          </a:prstGeom>
          <a:blipFill rotWithShape="1">
            <a:blip r:embed="rId3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24"/>
          <p:cNvSpPr/>
          <p:nvPr/>
        </p:nvSpPr>
        <p:spPr>
          <a:xfrm>
            <a:off x="4576764" y="2978151"/>
            <a:ext cx="877887" cy="430213"/>
          </a:xfrm>
          <a:prstGeom prst="rect">
            <a:avLst/>
          </a:prstGeom>
          <a:blipFill rotWithShape="1">
            <a:blip r:embed="rId3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24"/>
          <p:cNvSpPr/>
          <p:nvPr/>
        </p:nvSpPr>
        <p:spPr>
          <a:xfrm>
            <a:off x="5280025" y="2978151"/>
            <a:ext cx="438150" cy="43021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24"/>
          <p:cNvSpPr/>
          <p:nvPr/>
        </p:nvSpPr>
        <p:spPr>
          <a:xfrm>
            <a:off x="5603876" y="2978151"/>
            <a:ext cx="879475" cy="430213"/>
          </a:xfrm>
          <a:prstGeom prst="rect">
            <a:avLst/>
          </a:prstGeom>
          <a:blipFill rotWithShape="1">
            <a:blip r:embed="rId3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24"/>
          <p:cNvSpPr/>
          <p:nvPr/>
        </p:nvSpPr>
        <p:spPr>
          <a:xfrm>
            <a:off x="6307138" y="2978151"/>
            <a:ext cx="831850" cy="430213"/>
          </a:xfrm>
          <a:prstGeom prst="rect">
            <a:avLst/>
          </a:prstGeom>
          <a:blipFill rotWithShape="1">
            <a:blip r:embed="rId3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24"/>
          <p:cNvSpPr/>
          <p:nvPr/>
        </p:nvSpPr>
        <p:spPr>
          <a:xfrm>
            <a:off x="7000876" y="2978151"/>
            <a:ext cx="423863" cy="430213"/>
          </a:xfrm>
          <a:prstGeom prst="rect">
            <a:avLst/>
          </a:prstGeom>
          <a:blipFill rotWithShape="1">
            <a:blip r:embed="rId3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24"/>
          <p:cNvSpPr/>
          <p:nvPr/>
        </p:nvSpPr>
        <p:spPr>
          <a:xfrm>
            <a:off x="7318376" y="2978151"/>
            <a:ext cx="1065213" cy="430213"/>
          </a:xfrm>
          <a:prstGeom prst="rect">
            <a:avLst/>
          </a:prstGeom>
          <a:blipFill rotWithShape="1">
            <a:blip r:embed="rId3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24"/>
          <p:cNvSpPr/>
          <p:nvPr/>
        </p:nvSpPr>
        <p:spPr>
          <a:xfrm>
            <a:off x="8280400" y="2978151"/>
            <a:ext cx="831850" cy="430213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24"/>
          <p:cNvSpPr/>
          <p:nvPr/>
        </p:nvSpPr>
        <p:spPr>
          <a:xfrm>
            <a:off x="8974138" y="2978151"/>
            <a:ext cx="290512" cy="430213"/>
          </a:xfrm>
          <a:prstGeom prst="rect">
            <a:avLst/>
          </a:prstGeom>
          <a:blipFill rotWithShape="1">
            <a:blip r:embed="rId4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24"/>
          <p:cNvSpPr/>
          <p:nvPr/>
        </p:nvSpPr>
        <p:spPr>
          <a:xfrm>
            <a:off x="9118600" y="2978151"/>
            <a:ext cx="933450" cy="430213"/>
          </a:xfrm>
          <a:prstGeom prst="rect">
            <a:avLst/>
          </a:prstGeom>
          <a:blipFill rotWithShape="1">
            <a:blip r:embed="rId4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24"/>
          <p:cNvSpPr/>
          <p:nvPr/>
        </p:nvSpPr>
        <p:spPr>
          <a:xfrm>
            <a:off x="9918700" y="2978151"/>
            <a:ext cx="831850" cy="430213"/>
          </a:xfrm>
          <a:prstGeom prst="rect">
            <a:avLst/>
          </a:prstGeom>
          <a:blipFill rotWithShape="1">
            <a:blip r:embed="rId3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24"/>
          <p:cNvSpPr/>
          <p:nvPr/>
        </p:nvSpPr>
        <p:spPr>
          <a:xfrm>
            <a:off x="1676401" y="3362326"/>
            <a:ext cx="1038225" cy="430213"/>
          </a:xfrm>
          <a:prstGeom prst="rect">
            <a:avLst/>
          </a:prstGeom>
          <a:blipFill rotWithShape="1">
            <a:blip r:embed="rId4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24"/>
          <p:cNvSpPr/>
          <p:nvPr/>
        </p:nvSpPr>
        <p:spPr>
          <a:xfrm>
            <a:off x="2541588" y="3362326"/>
            <a:ext cx="1739900" cy="430213"/>
          </a:xfrm>
          <a:prstGeom prst="rect">
            <a:avLst/>
          </a:prstGeom>
          <a:blipFill rotWithShape="1">
            <a:blip r:embed="rId4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24"/>
          <p:cNvSpPr/>
          <p:nvPr/>
        </p:nvSpPr>
        <p:spPr>
          <a:xfrm>
            <a:off x="4230688" y="3362326"/>
            <a:ext cx="1276350" cy="430213"/>
          </a:xfrm>
          <a:prstGeom prst="rect">
            <a:avLst/>
          </a:prstGeom>
          <a:blipFill rotWithShape="1">
            <a:blip r:embed="rId4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24"/>
          <p:cNvSpPr/>
          <p:nvPr/>
        </p:nvSpPr>
        <p:spPr>
          <a:xfrm>
            <a:off x="5434014" y="3362326"/>
            <a:ext cx="2763837" cy="430213"/>
          </a:xfrm>
          <a:prstGeom prst="rect">
            <a:avLst/>
          </a:prstGeom>
          <a:blipFill rotWithShape="1">
            <a:blip r:embed="rId4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24"/>
          <p:cNvSpPr/>
          <p:nvPr/>
        </p:nvSpPr>
        <p:spPr>
          <a:xfrm>
            <a:off x="8132764" y="3362326"/>
            <a:ext cx="1381125" cy="430213"/>
          </a:xfrm>
          <a:prstGeom prst="rect">
            <a:avLst/>
          </a:prstGeom>
          <a:blipFill rotWithShape="1">
            <a:blip r:embed="rId4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24"/>
          <p:cNvSpPr/>
          <p:nvPr/>
        </p:nvSpPr>
        <p:spPr>
          <a:xfrm>
            <a:off x="9448800" y="3362326"/>
            <a:ext cx="1308100" cy="430213"/>
          </a:xfrm>
          <a:prstGeom prst="rect">
            <a:avLst/>
          </a:prstGeom>
          <a:blipFill rotWithShape="1">
            <a:blip r:embed="rId4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24"/>
          <p:cNvSpPr/>
          <p:nvPr/>
        </p:nvSpPr>
        <p:spPr>
          <a:xfrm>
            <a:off x="1676400" y="3746501"/>
            <a:ext cx="1227138" cy="430213"/>
          </a:xfrm>
          <a:prstGeom prst="rect">
            <a:avLst/>
          </a:prstGeom>
          <a:blipFill rotWithShape="1">
            <a:blip r:embed="rId4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24"/>
          <p:cNvSpPr/>
          <p:nvPr/>
        </p:nvSpPr>
        <p:spPr>
          <a:xfrm>
            <a:off x="2836863" y="3746501"/>
            <a:ext cx="1516062" cy="430213"/>
          </a:xfrm>
          <a:prstGeom prst="rect">
            <a:avLst/>
          </a:prstGeom>
          <a:blipFill rotWithShape="1">
            <a:blip r:embed="rId4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24"/>
          <p:cNvSpPr/>
          <p:nvPr/>
        </p:nvSpPr>
        <p:spPr>
          <a:xfrm>
            <a:off x="4183064" y="3746501"/>
            <a:ext cx="954087" cy="430213"/>
          </a:xfrm>
          <a:prstGeom prst="rect">
            <a:avLst/>
          </a:prstGeom>
          <a:blipFill rotWithShape="1">
            <a:blip r:embed="rId5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24"/>
          <p:cNvSpPr/>
          <p:nvPr/>
        </p:nvSpPr>
        <p:spPr>
          <a:xfrm>
            <a:off x="5000625" y="3746501"/>
            <a:ext cx="2776538" cy="430213"/>
          </a:xfrm>
          <a:prstGeom prst="rect">
            <a:avLst/>
          </a:prstGeom>
          <a:blipFill rotWithShape="1">
            <a:blip r:embed="rId5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24"/>
          <p:cNvSpPr/>
          <p:nvPr/>
        </p:nvSpPr>
        <p:spPr>
          <a:xfrm>
            <a:off x="7708900" y="3746501"/>
            <a:ext cx="846138" cy="430213"/>
          </a:xfrm>
          <a:prstGeom prst="rect">
            <a:avLst/>
          </a:prstGeom>
          <a:blipFill rotWithShape="1">
            <a:blip r:embed="rId5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24"/>
          <p:cNvSpPr/>
          <p:nvPr/>
        </p:nvSpPr>
        <p:spPr>
          <a:xfrm>
            <a:off x="8493126" y="3746501"/>
            <a:ext cx="771525" cy="430213"/>
          </a:xfrm>
          <a:prstGeom prst="rect">
            <a:avLst/>
          </a:prstGeom>
          <a:blipFill rotWithShape="1">
            <a:blip r:embed="rId5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24"/>
          <p:cNvSpPr/>
          <p:nvPr/>
        </p:nvSpPr>
        <p:spPr>
          <a:xfrm>
            <a:off x="9110664" y="3746501"/>
            <a:ext cx="288925" cy="43021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24"/>
          <p:cNvSpPr/>
          <p:nvPr/>
        </p:nvSpPr>
        <p:spPr>
          <a:xfrm>
            <a:off x="9255125" y="3746501"/>
            <a:ext cx="800100" cy="430213"/>
          </a:xfrm>
          <a:prstGeom prst="rect">
            <a:avLst/>
          </a:prstGeom>
          <a:blipFill rotWithShape="1">
            <a:blip r:embed="rId5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24"/>
          <p:cNvSpPr/>
          <p:nvPr/>
        </p:nvSpPr>
        <p:spPr>
          <a:xfrm>
            <a:off x="10001251" y="3746501"/>
            <a:ext cx="828675" cy="384175"/>
          </a:xfrm>
          <a:prstGeom prst="rect">
            <a:avLst/>
          </a:prstGeom>
          <a:blipFill rotWithShape="1">
            <a:blip r:embed="rId4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24"/>
          <p:cNvSpPr/>
          <p:nvPr/>
        </p:nvSpPr>
        <p:spPr>
          <a:xfrm>
            <a:off x="1676401" y="4130676"/>
            <a:ext cx="1108075" cy="430213"/>
          </a:xfrm>
          <a:prstGeom prst="rect">
            <a:avLst/>
          </a:prstGeom>
          <a:blipFill rotWithShape="1">
            <a:blip r:embed="rId5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24"/>
          <p:cNvSpPr/>
          <p:nvPr/>
        </p:nvSpPr>
        <p:spPr>
          <a:xfrm>
            <a:off x="2733675" y="4130676"/>
            <a:ext cx="1314450" cy="430213"/>
          </a:xfrm>
          <a:prstGeom prst="rect">
            <a:avLst/>
          </a:prstGeom>
          <a:blipFill rotWithShape="1">
            <a:blip r:embed="rId5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24"/>
          <p:cNvSpPr/>
          <p:nvPr/>
        </p:nvSpPr>
        <p:spPr>
          <a:xfrm>
            <a:off x="3992563" y="4130676"/>
            <a:ext cx="965200" cy="430213"/>
          </a:xfrm>
          <a:prstGeom prst="rect">
            <a:avLst/>
          </a:prstGeom>
          <a:blipFill rotWithShape="1">
            <a:blip r:embed="rId5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24"/>
          <p:cNvSpPr/>
          <p:nvPr/>
        </p:nvSpPr>
        <p:spPr>
          <a:xfrm>
            <a:off x="4873626" y="4130676"/>
            <a:ext cx="1400175" cy="430213"/>
          </a:xfrm>
          <a:prstGeom prst="rect">
            <a:avLst/>
          </a:prstGeom>
          <a:blipFill rotWithShape="1">
            <a:blip r:embed="rId5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24"/>
          <p:cNvSpPr/>
          <p:nvPr/>
        </p:nvSpPr>
        <p:spPr>
          <a:xfrm>
            <a:off x="6183313" y="4130676"/>
            <a:ext cx="1738312" cy="430213"/>
          </a:xfrm>
          <a:prstGeom prst="rect">
            <a:avLst/>
          </a:prstGeom>
          <a:blipFill rotWithShape="1">
            <a:blip r:embed="rId5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24"/>
          <p:cNvSpPr/>
          <p:nvPr/>
        </p:nvSpPr>
        <p:spPr>
          <a:xfrm>
            <a:off x="7874000" y="4130676"/>
            <a:ext cx="1276350" cy="430213"/>
          </a:xfrm>
          <a:prstGeom prst="rect">
            <a:avLst/>
          </a:prstGeom>
          <a:blipFill rotWithShape="1">
            <a:blip r:embed="rId4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24"/>
          <p:cNvSpPr/>
          <p:nvPr/>
        </p:nvSpPr>
        <p:spPr>
          <a:xfrm>
            <a:off x="9075738" y="4130676"/>
            <a:ext cx="965200" cy="430213"/>
          </a:xfrm>
          <a:prstGeom prst="rect">
            <a:avLst/>
          </a:prstGeom>
          <a:blipFill rotWithShape="1">
            <a:blip r:embed="rId5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24"/>
          <p:cNvSpPr/>
          <p:nvPr/>
        </p:nvSpPr>
        <p:spPr>
          <a:xfrm>
            <a:off x="1676401" y="4514851"/>
            <a:ext cx="1787525" cy="430213"/>
          </a:xfrm>
          <a:prstGeom prst="rect">
            <a:avLst/>
          </a:prstGeom>
          <a:blipFill rotWithShape="1">
            <a:blip r:embed="rId6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24"/>
          <p:cNvSpPr/>
          <p:nvPr/>
        </p:nvSpPr>
        <p:spPr>
          <a:xfrm>
            <a:off x="3240089" y="4514851"/>
            <a:ext cx="198437" cy="430213"/>
          </a:xfrm>
          <a:prstGeom prst="rect">
            <a:avLst/>
          </a:prstGeom>
          <a:blipFill rotWithShape="1">
            <a:blip r:embed="rId6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5"/>
          <p:cNvSpPr/>
          <p:nvPr/>
        </p:nvSpPr>
        <p:spPr>
          <a:xfrm>
            <a:off x="2284413" y="304800"/>
            <a:ext cx="2614612" cy="2616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25"/>
          <p:cNvSpPr/>
          <p:nvPr/>
        </p:nvSpPr>
        <p:spPr>
          <a:xfrm>
            <a:off x="4954588" y="304801"/>
            <a:ext cx="2635250" cy="263842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25"/>
          <p:cNvSpPr/>
          <p:nvPr/>
        </p:nvSpPr>
        <p:spPr>
          <a:xfrm>
            <a:off x="2438400" y="3743326"/>
            <a:ext cx="2630488" cy="263842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25"/>
          <p:cNvSpPr/>
          <p:nvPr/>
        </p:nvSpPr>
        <p:spPr>
          <a:xfrm>
            <a:off x="5108575" y="3743326"/>
            <a:ext cx="2598738" cy="260191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25"/>
          <p:cNvSpPr txBox="1"/>
          <p:nvPr/>
        </p:nvSpPr>
        <p:spPr>
          <a:xfrm>
            <a:off x="5486401" y="3043239"/>
            <a:ext cx="1800225" cy="3317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128 × 128 pixel</a:t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5" name="Google Shape;595;p25"/>
          <p:cNvSpPr txBox="1"/>
          <p:nvPr/>
        </p:nvSpPr>
        <p:spPr>
          <a:xfrm>
            <a:off x="2851151" y="3043239"/>
            <a:ext cx="1800225" cy="3317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256 × 256 pixel</a:t>
            </a:r>
            <a:endParaRPr/>
          </a:p>
        </p:txBody>
      </p:sp>
      <p:sp>
        <p:nvSpPr>
          <p:cNvPr id="596" name="Google Shape;596;p25"/>
          <p:cNvSpPr txBox="1"/>
          <p:nvPr/>
        </p:nvSpPr>
        <p:spPr>
          <a:xfrm>
            <a:off x="3116263" y="6451600"/>
            <a:ext cx="1516062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64 × 64 pixel</a:t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7" name="Google Shape;597;p25"/>
          <p:cNvSpPr txBox="1"/>
          <p:nvPr/>
        </p:nvSpPr>
        <p:spPr>
          <a:xfrm>
            <a:off x="5813426" y="6446839"/>
            <a:ext cx="1516063" cy="3317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32 × 32 pixel</a:t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26"/>
          <p:cNvSpPr/>
          <p:nvPr/>
        </p:nvSpPr>
        <p:spPr>
          <a:xfrm>
            <a:off x="4206875" y="304801"/>
            <a:ext cx="2660650" cy="82391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26"/>
          <p:cNvSpPr txBox="1"/>
          <p:nvPr>
            <p:ph type="title"/>
          </p:nvPr>
        </p:nvSpPr>
        <p:spPr>
          <a:xfrm>
            <a:off x="636105" y="1527457"/>
            <a:ext cx="10296939" cy="12185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600">
            <a:spAutoFit/>
          </a:bodyPr>
          <a:lstStyle/>
          <a:p>
            <a:pPr indent="0" lvl="0" marL="12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entury Gothic"/>
              <a:buNone/>
            </a:pPr>
            <a:r>
              <a:rPr lang="en-US" sz="2800"/>
              <a:t>Proses kuantisasi membagi skala keabuan (0, </a:t>
            </a:r>
            <a:r>
              <a:rPr i="1" lang="en-US" sz="2800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US" sz="2800"/>
              <a:t>) menjadi </a:t>
            </a:r>
            <a:r>
              <a:rPr i="1" lang="en-US" sz="2800">
                <a:latin typeface="Arial"/>
                <a:ea typeface="Arial"/>
                <a:cs typeface="Arial"/>
                <a:sym typeface="Arial"/>
              </a:rPr>
              <a:t>G  </a:t>
            </a:r>
            <a:r>
              <a:rPr lang="en-US" sz="2800"/>
              <a:t>buah level yang dinyatakan dengan suatu harga bilangan bulat  (</a:t>
            </a:r>
            <a:r>
              <a:rPr i="1" lang="en-US" sz="2800">
                <a:latin typeface="Arial"/>
                <a:ea typeface="Arial"/>
                <a:cs typeface="Arial"/>
                <a:sym typeface="Arial"/>
              </a:rPr>
              <a:t>integer</a:t>
            </a:r>
            <a:r>
              <a:rPr lang="en-US" sz="2800"/>
              <a:t>), biasanya </a:t>
            </a:r>
            <a:r>
              <a:rPr i="1" lang="en-US" sz="2800">
                <a:latin typeface="Arial"/>
                <a:ea typeface="Arial"/>
                <a:cs typeface="Arial"/>
                <a:sym typeface="Arial"/>
              </a:rPr>
              <a:t>G </a:t>
            </a:r>
            <a:r>
              <a:rPr lang="en-US" sz="2800"/>
              <a:t>diambil perpangkatan dari 2,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26"/>
          <p:cNvSpPr txBox="1"/>
          <p:nvPr/>
        </p:nvSpPr>
        <p:spPr>
          <a:xfrm>
            <a:off x="1846056" y="4363279"/>
            <a:ext cx="4333875" cy="1047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7150">
            <a:spAutoFit/>
          </a:bodyPr>
          <a:lstStyle/>
          <a:p>
            <a:pPr indent="-228600" lvl="0" marL="2413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1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 </a:t>
            </a:r>
            <a:r>
              <a:rPr b="0" i="0" lang="en-US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= derajat keabuan</a:t>
            </a:r>
            <a:endParaRPr b="0" i="0" sz="2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8600" lvl="0" marL="241300" marR="0" rtl="0" algn="l">
              <a:spcBef>
                <a:spcPts val="665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1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 </a:t>
            </a:r>
            <a:r>
              <a:rPr b="0" i="0" lang="en-US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= bilangan bulat positif</a:t>
            </a:r>
            <a:endParaRPr b="0" i="0" sz="2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05" name="Google Shape;605;p26"/>
          <p:cNvSpPr/>
          <p:nvPr/>
        </p:nvSpPr>
        <p:spPr>
          <a:xfrm>
            <a:off x="4657794" y="3290024"/>
            <a:ext cx="1653554" cy="64587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0" name="Google Shape;610;p27"/>
          <p:cNvGraphicFramePr/>
          <p:nvPr/>
        </p:nvGraphicFramePr>
        <p:xfrm>
          <a:off x="1192696" y="113637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{39953A2D-EBFF-45B2-99E3-CBC83900001D}</a:tableStyleId>
              </a:tblPr>
              <a:tblGrid>
                <a:gridCol w="3067325"/>
                <a:gridCol w="3069000"/>
                <a:gridCol w="3067325"/>
              </a:tblGrid>
              <a:tr h="1074575">
                <a:tc>
                  <a:txBody>
                    <a:bodyPr/>
                    <a:lstStyle/>
                    <a:p>
                      <a:pPr indent="-439738" lvl="0" marL="576263" marR="0" rtl="0" algn="l">
                        <a:lnSpc>
                          <a:spcPct val="11738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Skala Keabuan Rentang Nilai  Keabuan </a:t>
                      </a:r>
                      <a:r>
                        <a:rPr b="0" i="1" lang="en-US" sz="18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Pixel Depth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409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indent="-439738" lvl="0" marL="576263" marR="0" rtl="0" algn="l">
                        <a:lnSpc>
                          <a:spcPct val="11738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Skala Keabuan Rentang Nilai  Keabuan </a:t>
                      </a:r>
                      <a:r>
                        <a:rPr b="0" i="1" lang="en-US" sz="18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Pixel Depth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409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indent="-439738" lvl="0" marL="577850" marR="0" rtl="0" algn="l">
                        <a:lnSpc>
                          <a:spcPct val="11738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Skala Keabuan Rentang Nilai  Keabuan </a:t>
                      </a:r>
                      <a:r>
                        <a:rPr b="0" i="1" lang="en-US" sz="18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Pixel Depth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409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BD4"/>
                    </a:solidFill>
                  </a:tcPr>
                </a:tc>
              </a:tr>
              <a:tr h="600200">
                <a:tc>
                  <a:txBody>
                    <a:bodyPr/>
                    <a:lstStyle/>
                    <a:p>
                      <a:pPr indent="0" lvl="0" marL="904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b="0" baseline="30000" i="0" lang="en-US" sz="2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 </a:t>
                      </a:r>
                      <a:r>
                        <a:rPr b="0" i="0" lang="en-US" sz="2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(2 nilai)</a:t>
                      </a:r>
                      <a:endParaRPr/>
                    </a:p>
                  </a:txBody>
                  <a:tcPr marT="4890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0, 1</a:t>
                      </a:r>
                      <a:endParaRPr/>
                    </a:p>
                  </a:txBody>
                  <a:tcPr marT="768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     bit</a:t>
                      </a:r>
                      <a:endParaRPr/>
                    </a:p>
                  </a:txBody>
                  <a:tcPr marT="768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DEEE"/>
                    </a:solidFill>
                  </a:tcPr>
                </a:tc>
              </a:tr>
              <a:tr h="600200">
                <a:tc>
                  <a:txBody>
                    <a:bodyPr/>
                    <a:lstStyle/>
                    <a:p>
                      <a:pPr indent="0" lvl="0" marL="904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b="0" baseline="30000" i="0" lang="en-US" sz="2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 </a:t>
                      </a:r>
                      <a:r>
                        <a:rPr b="0" i="0" lang="en-US" sz="2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(4 nilai)</a:t>
                      </a:r>
                      <a:endParaRPr/>
                    </a:p>
                  </a:txBody>
                  <a:tcPr marT="768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 sampai 7</a:t>
                      </a:r>
                      <a:endParaRPr/>
                    </a:p>
                  </a:txBody>
                  <a:tcPr marT="768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 bit</a:t>
                      </a:r>
                      <a:endParaRPr/>
                    </a:p>
                  </a:txBody>
                  <a:tcPr marT="768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EF7"/>
                    </a:solidFill>
                  </a:tcPr>
                </a:tc>
              </a:tr>
              <a:tr h="600200">
                <a:tc>
                  <a:txBody>
                    <a:bodyPr/>
                    <a:lstStyle/>
                    <a:p>
                      <a:pPr indent="0" lvl="0" marL="904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b="0" baseline="30000" i="0" lang="en-US" sz="2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 </a:t>
                      </a:r>
                      <a:r>
                        <a:rPr b="0" i="0" lang="en-US" sz="2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(16 nilai)</a:t>
                      </a:r>
                      <a:endParaRPr/>
                    </a:p>
                  </a:txBody>
                  <a:tcPr marT="774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 sampai 15</a:t>
                      </a:r>
                      <a:endParaRPr/>
                    </a:p>
                  </a:txBody>
                  <a:tcPr marT="774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 bit</a:t>
                      </a:r>
                      <a:endParaRPr/>
                    </a:p>
                  </a:txBody>
                  <a:tcPr marT="774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DEEE"/>
                    </a:solidFill>
                  </a:tcPr>
                </a:tc>
              </a:tr>
              <a:tr h="600200">
                <a:tc>
                  <a:txBody>
                    <a:bodyPr/>
                    <a:lstStyle/>
                    <a:p>
                      <a:pPr indent="0" lvl="0" marL="904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b="0" baseline="30000" i="0" lang="en-US" sz="2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 </a:t>
                      </a:r>
                      <a:r>
                        <a:rPr b="0" i="0" lang="en-US" sz="2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(256 nilai)</a:t>
                      </a:r>
                      <a:endParaRPr/>
                    </a:p>
                  </a:txBody>
                  <a:tcPr marT="768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 sampai 255</a:t>
                      </a:r>
                      <a:endParaRPr/>
                    </a:p>
                  </a:txBody>
                  <a:tcPr marT="768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 bit</a:t>
                      </a:r>
                      <a:endParaRPr/>
                    </a:p>
                  </a:txBody>
                  <a:tcPr marT="768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EF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28"/>
          <p:cNvSpPr/>
          <p:nvPr/>
        </p:nvSpPr>
        <p:spPr>
          <a:xfrm>
            <a:off x="4122739" y="304801"/>
            <a:ext cx="1546225" cy="8223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28"/>
          <p:cNvSpPr/>
          <p:nvPr/>
        </p:nvSpPr>
        <p:spPr>
          <a:xfrm>
            <a:off x="5411789" y="304801"/>
            <a:ext cx="534987" cy="82232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28"/>
          <p:cNvSpPr/>
          <p:nvPr/>
        </p:nvSpPr>
        <p:spPr>
          <a:xfrm>
            <a:off x="5768975" y="304801"/>
            <a:ext cx="1436688" cy="82232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28"/>
          <p:cNvSpPr/>
          <p:nvPr/>
        </p:nvSpPr>
        <p:spPr>
          <a:xfrm>
            <a:off x="6965951" y="304801"/>
            <a:ext cx="493713" cy="8223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28"/>
          <p:cNvSpPr txBox="1"/>
          <p:nvPr/>
        </p:nvSpPr>
        <p:spPr>
          <a:xfrm>
            <a:off x="844826" y="1371600"/>
            <a:ext cx="10674626" cy="3376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775">
            <a:spAutoFit/>
          </a:bodyPr>
          <a:lstStyle/>
          <a:p>
            <a:pPr indent="0" lvl="0" marL="66675" marR="0" rtl="0" algn="l">
              <a:lnSpc>
                <a:spcPct val="1004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Hitam dinyatakan dengan nilai derajat keabuan terendah, yaitu 0,  sedangkan putih dinyatakan dengan nilai derajat keabuan tertinggi,  misalnya 15 untuk 16 level.</a:t>
            </a:r>
            <a:endParaRPr/>
          </a:p>
          <a:p>
            <a:pPr indent="0" lvl="0" marL="66675" marR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b="0" i="0" sz="4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666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Jumlah bit yang dibutuhkan untuk mereprentasikan nilai keabuan  </a:t>
            </a:r>
            <a:r>
              <a:rPr b="0" i="1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pixel </a:t>
            </a:r>
            <a:r>
              <a:rPr b="0" i="0" lang="en-US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disebut </a:t>
            </a:r>
            <a:r>
              <a:rPr b="0" i="1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kedalaman pixel </a:t>
            </a:r>
            <a:r>
              <a:rPr b="0" i="0" lang="en-US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(</a:t>
            </a:r>
            <a:r>
              <a:rPr b="0" i="1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pixel depth</a:t>
            </a:r>
            <a:r>
              <a:rPr b="0" i="0" lang="en-US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). Citra sering diasosiasikan  dengan kedalaman </a:t>
            </a:r>
            <a:r>
              <a:rPr b="0" i="1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pixel</a:t>
            </a:r>
            <a:r>
              <a:rPr b="0" i="0" lang="en-US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-nya. Jadi, citra dengan kedalaman 8 bit  disebut juga citra 8-bit (atau citra 256 warna)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29"/>
          <p:cNvSpPr txBox="1"/>
          <p:nvPr/>
        </p:nvSpPr>
        <p:spPr>
          <a:xfrm>
            <a:off x="1124157" y="1214541"/>
            <a:ext cx="9361625" cy="12157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950">
            <a:spAutoFit/>
          </a:bodyPr>
          <a:lstStyle/>
          <a:p>
            <a:pPr indent="-228600" lvl="0" marL="241300" marR="0" rtl="0" algn="l">
              <a:lnSpc>
                <a:spcPct val="10803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Pada kebanyakan aplikasi, citra hitam-putih dikuantisasi  pada 256 level dan membutuhkan 1 </a:t>
            </a:r>
            <a:r>
              <a:rPr b="0" i="1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byte </a:t>
            </a:r>
            <a:r>
              <a:rPr b="0" i="0" lang="en-US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(8 bit) untuk  representasi setiap </a:t>
            </a:r>
            <a:r>
              <a:rPr b="0" i="1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pixel-</a:t>
            </a:r>
            <a:r>
              <a:rPr b="0" i="0" lang="en-US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nya (</a:t>
            </a:r>
            <a:r>
              <a:rPr b="0" i="1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 </a:t>
            </a:r>
            <a:r>
              <a:rPr b="0" i="0" lang="en-US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= 256 = 28 ).</a:t>
            </a:r>
            <a:endParaRPr/>
          </a:p>
        </p:txBody>
      </p:sp>
      <p:sp>
        <p:nvSpPr>
          <p:cNvPr id="625" name="Google Shape;625;p29"/>
          <p:cNvSpPr txBox="1"/>
          <p:nvPr/>
        </p:nvSpPr>
        <p:spPr>
          <a:xfrm>
            <a:off x="1049614" y="3176380"/>
            <a:ext cx="9729372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950">
            <a:spAutoFit/>
          </a:bodyPr>
          <a:lstStyle/>
          <a:p>
            <a:pPr indent="-228600" lvl="0" marL="241300" marR="0" rtl="0" algn="l">
              <a:lnSpc>
                <a:spcPct val="10803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Citra biner (</a:t>
            </a:r>
            <a:r>
              <a:rPr b="0" i="1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binary image</a:t>
            </a:r>
            <a:r>
              <a:rPr b="0" i="0" lang="en-US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) hanya dikuantisasi pada dua level:  0 dan 1. Tiap </a:t>
            </a:r>
            <a:r>
              <a:rPr b="0" i="1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pixel </a:t>
            </a:r>
            <a:r>
              <a:rPr b="0" i="0" lang="en-US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pada citra biner cukup direpresentasikan  dengan 1 bit, yang mana bit 0 berarti hitam dan bit 1 berarti  putih.</a:t>
            </a:r>
            <a:endParaRPr/>
          </a:p>
        </p:txBody>
      </p:sp>
      <p:sp>
        <p:nvSpPr>
          <p:cNvPr id="626" name="Google Shape;626;p29"/>
          <p:cNvSpPr/>
          <p:nvPr/>
        </p:nvSpPr>
        <p:spPr>
          <a:xfrm>
            <a:off x="3916363" y="2398713"/>
            <a:ext cx="4202112" cy="44450"/>
          </a:xfrm>
          <a:custGeom>
            <a:rect b="b" l="l" r="r" t="t"/>
            <a:pathLst>
              <a:path extrusionOk="0" h="45719" w="4800600">
                <a:moveTo>
                  <a:pt x="0" y="0"/>
                </a:moveTo>
                <a:lnTo>
                  <a:pt x="48006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"/>
          <p:cNvSpPr txBox="1"/>
          <p:nvPr>
            <p:ph idx="1" type="body"/>
          </p:nvPr>
        </p:nvSpPr>
        <p:spPr>
          <a:xfrm>
            <a:off x="508000" y="3200400"/>
            <a:ext cx="109728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Libre Baskerville"/>
                <a:ea typeface="Libre Baskerville"/>
                <a:cs typeface="Libre Baskerville"/>
                <a:sym typeface="Libre Baskerville"/>
              </a:rPr>
              <a:t>Pembentukkan Citra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0"/>
          <p:cNvSpPr/>
          <p:nvPr/>
        </p:nvSpPr>
        <p:spPr>
          <a:xfrm>
            <a:off x="2743201" y="533401"/>
            <a:ext cx="2011363" cy="8223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30"/>
          <p:cNvSpPr/>
          <p:nvPr/>
        </p:nvSpPr>
        <p:spPr>
          <a:xfrm>
            <a:off x="4611688" y="533401"/>
            <a:ext cx="2216150" cy="82232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30"/>
          <p:cNvSpPr/>
          <p:nvPr/>
        </p:nvSpPr>
        <p:spPr>
          <a:xfrm>
            <a:off x="6656389" y="533401"/>
            <a:ext cx="541337" cy="82232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30"/>
          <p:cNvSpPr/>
          <p:nvPr/>
        </p:nvSpPr>
        <p:spPr>
          <a:xfrm>
            <a:off x="6927850" y="533401"/>
            <a:ext cx="368300" cy="8223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30"/>
          <p:cNvSpPr/>
          <p:nvPr/>
        </p:nvSpPr>
        <p:spPr>
          <a:xfrm>
            <a:off x="7112001" y="533401"/>
            <a:ext cx="568325" cy="822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30"/>
          <p:cNvSpPr/>
          <p:nvPr/>
        </p:nvSpPr>
        <p:spPr>
          <a:xfrm>
            <a:off x="7491413" y="533401"/>
            <a:ext cx="2190750" cy="82232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30"/>
          <p:cNvSpPr txBox="1"/>
          <p:nvPr>
            <p:ph type="title"/>
          </p:nvPr>
        </p:nvSpPr>
        <p:spPr>
          <a:xfrm>
            <a:off x="2286000" y="1752600"/>
            <a:ext cx="8153400" cy="2401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61625">
            <a:spAutoFit/>
          </a:bodyPr>
          <a:lstStyle/>
          <a:p>
            <a:pPr indent="0" lvl="0" marL="1111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</a:pPr>
            <a:r>
              <a:rPr lang="en-US" sz="3200"/>
              <a:t>Besarnya daerah derajat keabuan yang digunakan  menentukan resolusi kecerahan dari gambar yang  diperoleh.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31"/>
          <p:cNvSpPr/>
          <p:nvPr/>
        </p:nvSpPr>
        <p:spPr>
          <a:xfrm>
            <a:off x="1981200" y="354014"/>
            <a:ext cx="5659438" cy="4159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31"/>
          <p:cNvSpPr/>
          <p:nvPr/>
        </p:nvSpPr>
        <p:spPr>
          <a:xfrm>
            <a:off x="7272339" y="282575"/>
            <a:ext cx="515937" cy="56038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31"/>
          <p:cNvSpPr/>
          <p:nvPr/>
        </p:nvSpPr>
        <p:spPr>
          <a:xfrm>
            <a:off x="7646989" y="433388"/>
            <a:ext cx="560387" cy="558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31"/>
          <p:cNvSpPr/>
          <p:nvPr/>
        </p:nvSpPr>
        <p:spPr>
          <a:xfrm>
            <a:off x="7743825" y="284163"/>
            <a:ext cx="515938" cy="558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31"/>
          <p:cNvSpPr/>
          <p:nvPr/>
        </p:nvSpPr>
        <p:spPr>
          <a:xfrm>
            <a:off x="1600200" y="1371601"/>
            <a:ext cx="869950" cy="43021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31"/>
          <p:cNvSpPr/>
          <p:nvPr/>
        </p:nvSpPr>
        <p:spPr>
          <a:xfrm>
            <a:off x="2324100" y="1371601"/>
            <a:ext cx="2681288" cy="43021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31"/>
          <p:cNvSpPr/>
          <p:nvPr/>
        </p:nvSpPr>
        <p:spPr>
          <a:xfrm>
            <a:off x="4846639" y="1371601"/>
            <a:ext cx="1152525" cy="43021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31"/>
          <p:cNvSpPr/>
          <p:nvPr/>
        </p:nvSpPr>
        <p:spPr>
          <a:xfrm>
            <a:off x="5835651" y="1371601"/>
            <a:ext cx="2035175" cy="43021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31"/>
          <p:cNvSpPr/>
          <p:nvPr/>
        </p:nvSpPr>
        <p:spPr>
          <a:xfrm>
            <a:off x="7775575" y="1371601"/>
            <a:ext cx="1068388" cy="43021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31"/>
          <p:cNvSpPr/>
          <p:nvPr/>
        </p:nvSpPr>
        <p:spPr>
          <a:xfrm>
            <a:off x="8775701" y="1371601"/>
            <a:ext cx="1420813" cy="38417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31"/>
          <p:cNvSpPr/>
          <p:nvPr/>
        </p:nvSpPr>
        <p:spPr>
          <a:xfrm>
            <a:off x="10034589" y="1360489"/>
            <a:ext cx="746125" cy="37147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31"/>
          <p:cNvSpPr/>
          <p:nvPr/>
        </p:nvSpPr>
        <p:spPr>
          <a:xfrm>
            <a:off x="12499975" y="1371601"/>
            <a:ext cx="312738" cy="43021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31"/>
          <p:cNvSpPr/>
          <p:nvPr/>
        </p:nvSpPr>
        <p:spPr>
          <a:xfrm>
            <a:off x="1600201" y="1755776"/>
            <a:ext cx="1065213" cy="430213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31"/>
          <p:cNvSpPr/>
          <p:nvPr/>
        </p:nvSpPr>
        <p:spPr>
          <a:xfrm>
            <a:off x="2562225" y="1755776"/>
            <a:ext cx="1200150" cy="430213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31"/>
          <p:cNvSpPr/>
          <p:nvPr/>
        </p:nvSpPr>
        <p:spPr>
          <a:xfrm>
            <a:off x="3702051" y="1755776"/>
            <a:ext cx="1230313" cy="430213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31"/>
          <p:cNvSpPr/>
          <p:nvPr/>
        </p:nvSpPr>
        <p:spPr>
          <a:xfrm>
            <a:off x="4889500" y="1755776"/>
            <a:ext cx="1512888" cy="430213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31"/>
          <p:cNvSpPr/>
          <p:nvPr/>
        </p:nvSpPr>
        <p:spPr>
          <a:xfrm>
            <a:off x="6324601" y="1755776"/>
            <a:ext cx="1038225" cy="430213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31"/>
          <p:cNvSpPr/>
          <p:nvPr/>
        </p:nvSpPr>
        <p:spPr>
          <a:xfrm>
            <a:off x="7189788" y="1755776"/>
            <a:ext cx="1606550" cy="430213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31"/>
          <p:cNvSpPr/>
          <p:nvPr/>
        </p:nvSpPr>
        <p:spPr>
          <a:xfrm>
            <a:off x="8743951" y="1755776"/>
            <a:ext cx="1127125" cy="430213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31"/>
          <p:cNvSpPr/>
          <p:nvPr/>
        </p:nvSpPr>
        <p:spPr>
          <a:xfrm>
            <a:off x="9793289" y="1755776"/>
            <a:ext cx="541337" cy="430213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31"/>
          <p:cNvSpPr/>
          <p:nvPr/>
        </p:nvSpPr>
        <p:spPr>
          <a:xfrm>
            <a:off x="10198101" y="1755776"/>
            <a:ext cx="530225" cy="384175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31"/>
          <p:cNvSpPr/>
          <p:nvPr/>
        </p:nvSpPr>
        <p:spPr>
          <a:xfrm>
            <a:off x="1600200" y="2139951"/>
            <a:ext cx="1784350" cy="430213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31"/>
          <p:cNvSpPr/>
          <p:nvPr/>
        </p:nvSpPr>
        <p:spPr>
          <a:xfrm>
            <a:off x="3317875" y="2139951"/>
            <a:ext cx="1035050" cy="430213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31"/>
          <p:cNvSpPr/>
          <p:nvPr/>
        </p:nvSpPr>
        <p:spPr>
          <a:xfrm>
            <a:off x="4224338" y="2139951"/>
            <a:ext cx="1065212" cy="430213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31"/>
          <p:cNvSpPr/>
          <p:nvPr/>
        </p:nvSpPr>
        <p:spPr>
          <a:xfrm>
            <a:off x="5186363" y="2139951"/>
            <a:ext cx="1230312" cy="430213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31"/>
          <p:cNvSpPr/>
          <p:nvPr/>
        </p:nvSpPr>
        <p:spPr>
          <a:xfrm>
            <a:off x="6375400" y="2139951"/>
            <a:ext cx="1511300" cy="430213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31"/>
          <p:cNvSpPr/>
          <p:nvPr/>
        </p:nvSpPr>
        <p:spPr>
          <a:xfrm>
            <a:off x="7808913" y="2139951"/>
            <a:ext cx="1039812" cy="430213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31"/>
          <p:cNvSpPr/>
          <p:nvPr/>
        </p:nvSpPr>
        <p:spPr>
          <a:xfrm>
            <a:off x="8674100" y="2139951"/>
            <a:ext cx="1511300" cy="384175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31"/>
          <p:cNvSpPr/>
          <p:nvPr/>
        </p:nvSpPr>
        <p:spPr>
          <a:xfrm>
            <a:off x="10185400" y="2116139"/>
            <a:ext cx="857250" cy="407987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31"/>
          <p:cNvSpPr/>
          <p:nvPr/>
        </p:nvSpPr>
        <p:spPr>
          <a:xfrm>
            <a:off x="1600201" y="2524126"/>
            <a:ext cx="671513" cy="430213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31"/>
          <p:cNvSpPr/>
          <p:nvPr/>
        </p:nvSpPr>
        <p:spPr>
          <a:xfrm>
            <a:off x="2103438" y="2524126"/>
            <a:ext cx="976312" cy="430213"/>
          </a:xfrm>
          <a:prstGeom prst="rect">
            <a:avLst/>
          </a:prstGeom>
          <a:blipFill rotWithShape="1">
            <a:blip r:embed="rId2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31"/>
          <p:cNvSpPr/>
          <p:nvPr/>
        </p:nvSpPr>
        <p:spPr>
          <a:xfrm>
            <a:off x="2884489" y="2524126"/>
            <a:ext cx="312737" cy="430213"/>
          </a:xfrm>
          <a:prstGeom prst="rect">
            <a:avLst/>
          </a:prstGeom>
          <a:blipFill rotWithShape="1">
            <a:blip r:embed="rId2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31"/>
          <p:cNvSpPr/>
          <p:nvPr/>
        </p:nvSpPr>
        <p:spPr>
          <a:xfrm>
            <a:off x="3092450" y="2524126"/>
            <a:ext cx="1519238" cy="430213"/>
          </a:xfrm>
          <a:prstGeom prst="rect">
            <a:avLst/>
          </a:prstGeom>
          <a:blipFill rotWithShape="1">
            <a:blip r:embed="rId3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31"/>
          <p:cNvSpPr/>
          <p:nvPr/>
        </p:nvSpPr>
        <p:spPr>
          <a:xfrm>
            <a:off x="4532313" y="2524126"/>
            <a:ext cx="1293812" cy="430213"/>
          </a:xfrm>
          <a:prstGeom prst="rect">
            <a:avLst/>
          </a:prstGeom>
          <a:blipFill rotWithShape="1">
            <a:blip r:embed="rId3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31"/>
          <p:cNvSpPr/>
          <p:nvPr/>
        </p:nvSpPr>
        <p:spPr>
          <a:xfrm>
            <a:off x="5753100" y="2524126"/>
            <a:ext cx="1200150" cy="430213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31"/>
          <p:cNvSpPr/>
          <p:nvPr/>
        </p:nvSpPr>
        <p:spPr>
          <a:xfrm>
            <a:off x="6891338" y="2524126"/>
            <a:ext cx="1231900" cy="430213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31"/>
          <p:cNvSpPr/>
          <p:nvPr/>
        </p:nvSpPr>
        <p:spPr>
          <a:xfrm>
            <a:off x="8080375" y="2524126"/>
            <a:ext cx="1511300" cy="430213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31"/>
          <p:cNvSpPr/>
          <p:nvPr/>
        </p:nvSpPr>
        <p:spPr>
          <a:xfrm>
            <a:off x="9513889" y="2524126"/>
            <a:ext cx="225425" cy="430213"/>
          </a:xfrm>
          <a:prstGeom prst="rect">
            <a:avLst/>
          </a:prstGeom>
          <a:blipFill rotWithShape="1">
            <a:blip r:embed="rId3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31"/>
          <p:cNvSpPr/>
          <p:nvPr/>
        </p:nvSpPr>
        <p:spPr>
          <a:xfrm>
            <a:off x="9626600" y="2524126"/>
            <a:ext cx="979488" cy="384175"/>
          </a:xfrm>
          <a:prstGeom prst="rect">
            <a:avLst/>
          </a:prstGeom>
          <a:blipFill rotWithShape="1">
            <a:blip r:embed="rId3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31"/>
          <p:cNvSpPr/>
          <p:nvPr/>
        </p:nvSpPr>
        <p:spPr>
          <a:xfrm>
            <a:off x="1600200" y="2908301"/>
            <a:ext cx="1200150" cy="430213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31"/>
          <p:cNvSpPr/>
          <p:nvPr/>
        </p:nvSpPr>
        <p:spPr>
          <a:xfrm>
            <a:off x="2740026" y="2908301"/>
            <a:ext cx="627063" cy="430213"/>
          </a:xfrm>
          <a:prstGeom prst="rect">
            <a:avLst/>
          </a:prstGeom>
          <a:blipFill rotWithShape="1">
            <a:blip r:embed="rId3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31"/>
          <p:cNvSpPr/>
          <p:nvPr/>
        </p:nvSpPr>
        <p:spPr>
          <a:xfrm>
            <a:off x="3241675" y="2908301"/>
            <a:ext cx="2249488" cy="430213"/>
          </a:xfrm>
          <a:prstGeom prst="rect">
            <a:avLst/>
          </a:prstGeom>
          <a:blipFill rotWithShape="1">
            <a:blip r:embed="rId3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31"/>
          <p:cNvSpPr/>
          <p:nvPr/>
        </p:nvSpPr>
        <p:spPr>
          <a:xfrm>
            <a:off x="5445126" y="2908301"/>
            <a:ext cx="1120775" cy="430213"/>
          </a:xfrm>
          <a:prstGeom prst="rect">
            <a:avLst/>
          </a:prstGeom>
          <a:blipFill rotWithShape="1">
            <a:blip r:embed="rId3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31"/>
          <p:cNvSpPr/>
          <p:nvPr/>
        </p:nvSpPr>
        <p:spPr>
          <a:xfrm>
            <a:off x="6489701" y="2908301"/>
            <a:ext cx="1293813" cy="430213"/>
          </a:xfrm>
          <a:prstGeom prst="rect">
            <a:avLst/>
          </a:prstGeom>
          <a:blipFill rotWithShape="1">
            <a:blip r:embed="rId3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31"/>
          <p:cNvSpPr/>
          <p:nvPr/>
        </p:nvSpPr>
        <p:spPr>
          <a:xfrm>
            <a:off x="7597775" y="2908301"/>
            <a:ext cx="431800" cy="430213"/>
          </a:xfrm>
          <a:prstGeom prst="rect">
            <a:avLst/>
          </a:prstGeom>
          <a:blipFill rotWithShape="1">
            <a:blip r:embed="rId3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31"/>
          <p:cNvSpPr/>
          <p:nvPr/>
        </p:nvSpPr>
        <p:spPr>
          <a:xfrm>
            <a:off x="7921625" y="2908301"/>
            <a:ext cx="1481138" cy="430213"/>
          </a:xfrm>
          <a:prstGeom prst="rect">
            <a:avLst/>
          </a:prstGeom>
          <a:blipFill rotWithShape="1">
            <a:blip r:embed="rId3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31"/>
          <p:cNvSpPr/>
          <p:nvPr/>
        </p:nvSpPr>
        <p:spPr>
          <a:xfrm>
            <a:off x="9326564" y="2908301"/>
            <a:ext cx="1138237" cy="430213"/>
          </a:xfrm>
          <a:prstGeom prst="rect">
            <a:avLst/>
          </a:prstGeom>
          <a:blipFill rotWithShape="1">
            <a:blip r:embed="rId3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31"/>
          <p:cNvSpPr/>
          <p:nvPr/>
        </p:nvSpPr>
        <p:spPr>
          <a:xfrm>
            <a:off x="1600201" y="3292476"/>
            <a:ext cx="1400175" cy="430213"/>
          </a:xfrm>
          <a:prstGeom prst="rect">
            <a:avLst/>
          </a:prstGeom>
          <a:blipFill rotWithShape="1">
            <a:blip r:embed="rId4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31"/>
          <p:cNvSpPr/>
          <p:nvPr/>
        </p:nvSpPr>
        <p:spPr>
          <a:xfrm>
            <a:off x="2909888" y="3292476"/>
            <a:ext cx="1039812" cy="430213"/>
          </a:xfrm>
          <a:prstGeom prst="rect">
            <a:avLst/>
          </a:prstGeom>
          <a:blipFill rotWithShape="1">
            <a:blip r:embed="rId4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31"/>
          <p:cNvSpPr/>
          <p:nvPr/>
        </p:nvSpPr>
        <p:spPr>
          <a:xfrm>
            <a:off x="3776663" y="3292476"/>
            <a:ext cx="1604962" cy="430213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31"/>
          <p:cNvSpPr/>
          <p:nvPr/>
        </p:nvSpPr>
        <p:spPr>
          <a:xfrm>
            <a:off x="5329238" y="3292476"/>
            <a:ext cx="1230312" cy="430213"/>
          </a:xfrm>
          <a:prstGeom prst="rect">
            <a:avLst/>
          </a:prstGeom>
          <a:blipFill rotWithShape="1">
            <a:blip r:embed="rId4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31"/>
          <p:cNvSpPr/>
          <p:nvPr/>
        </p:nvSpPr>
        <p:spPr>
          <a:xfrm>
            <a:off x="6492875" y="3292476"/>
            <a:ext cx="2311400" cy="430213"/>
          </a:xfrm>
          <a:prstGeom prst="rect">
            <a:avLst/>
          </a:prstGeom>
          <a:blipFill rotWithShape="1">
            <a:blip r:embed="rId4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31"/>
          <p:cNvSpPr/>
          <p:nvPr/>
        </p:nvSpPr>
        <p:spPr>
          <a:xfrm>
            <a:off x="8723313" y="3292476"/>
            <a:ext cx="1231900" cy="430213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31"/>
          <p:cNvSpPr/>
          <p:nvPr/>
        </p:nvSpPr>
        <p:spPr>
          <a:xfrm>
            <a:off x="1612900" y="3700463"/>
            <a:ext cx="1511300" cy="430212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31"/>
          <p:cNvSpPr/>
          <p:nvPr/>
        </p:nvSpPr>
        <p:spPr>
          <a:xfrm>
            <a:off x="3024189" y="3676651"/>
            <a:ext cx="928687" cy="430213"/>
          </a:xfrm>
          <a:prstGeom prst="rect">
            <a:avLst/>
          </a:prstGeom>
          <a:blipFill rotWithShape="1">
            <a:blip r:embed="rId4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31"/>
          <p:cNvSpPr/>
          <p:nvPr/>
        </p:nvSpPr>
        <p:spPr>
          <a:xfrm>
            <a:off x="3876675" y="3676651"/>
            <a:ext cx="1481138" cy="430213"/>
          </a:xfrm>
          <a:prstGeom prst="rect">
            <a:avLst/>
          </a:prstGeom>
          <a:blipFill rotWithShape="1">
            <a:blip r:embed="rId4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31"/>
          <p:cNvSpPr/>
          <p:nvPr/>
        </p:nvSpPr>
        <p:spPr>
          <a:xfrm>
            <a:off x="5281614" y="3676651"/>
            <a:ext cx="2560637" cy="430213"/>
          </a:xfrm>
          <a:prstGeom prst="rect">
            <a:avLst/>
          </a:prstGeom>
          <a:blipFill rotWithShape="1">
            <a:blip r:embed="rId4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31"/>
          <p:cNvSpPr/>
          <p:nvPr/>
        </p:nvSpPr>
        <p:spPr>
          <a:xfrm>
            <a:off x="7775576" y="3676651"/>
            <a:ext cx="1827213" cy="430213"/>
          </a:xfrm>
          <a:prstGeom prst="rect">
            <a:avLst/>
          </a:prstGeom>
          <a:blipFill rotWithShape="1">
            <a:blip r:embed="rId4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31"/>
          <p:cNvSpPr/>
          <p:nvPr/>
        </p:nvSpPr>
        <p:spPr>
          <a:xfrm>
            <a:off x="1558926" y="4252913"/>
            <a:ext cx="2005013" cy="430212"/>
          </a:xfrm>
          <a:prstGeom prst="rect">
            <a:avLst/>
          </a:prstGeom>
          <a:blipFill rotWithShape="1">
            <a:blip r:embed="rId4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31"/>
          <p:cNvSpPr/>
          <p:nvPr/>
        </p:nvSpPr>
        <p:spPr>
          <a:xfrm>
            <a:off x="12909550" y="3676651"/>
            <a:ext cx="196850" cy="430213"/>
          </a:xfrm>
          <a:prstGeom prst="rect">
            <a:avLst/>
          </a:prstGeom>
          <a:blipFill rotWithShape="1">
            <a:blip r:embed="rId4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2"/>
          <p:cNvSpPr/>
          <p:nvPr/>
        </p:nvSpPr>
        <p:spPr>
          <a:xfrm>
            <a:off x="1716478" y="1421325"/>
            <a:ext cx="777875" cy="4286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32"/>
          <p:cNvSpPr/>
          <p:nvPr/>
        </p:nvSpPr>
        <p:spPr>
          <a:xfrm>
            <a:off x="2494353" y="1430850"/>
            <a:ext cx="1693863" cy="42862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32"/>
          <p:cNvSpPr/>
          <p:nvPr/>
        </p:nvSpPr>
        <p:spPr>
          <a:xfrm>
            <a:off x="4256477" y="1421325"/>
            <a:ext cx="1536700" cy="42862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32"/>
          <p:cNvSpPr/>
          <p:nvPr/>
        </p:nvSpPr>
        <p:spPr>
          <a:xfrm>
            <a:off x="5793178" y="1395925"/>
            <a:ext cx="2468563" cy="43021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32"/>
          <p:cNvSpPr/>
          <p:nvPr/>
        </p:nvSpPr>
        <p:spPr>
          <a:xfrm>
            <a:off x="8128391" y="1421325"/>
            <a:ext cx="1597025" cy="4286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32"/>
          <p:cNvSpPr/>
          <p:nvPr/>
        </p:nvSpPr>
        <p:spPr>
          <a:xfrm>
            <a:off x="1802203" y="1945200"/>
            <a:ext cx="798513" cy="43021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32"/>
          <p:cNvSpPr/>
          <p:nvPr/>
        </p:nvSpPr>
        <p:spPr>
          <a:xfrm>
            <a:off x="2545153" y="1895987"/>
            <a:ext cx="398463" cy="43021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32"/>
          <p:cNvSpPr/>
          <p:nvPr/>
        </p:nvSpPr>
        <p:spPr>
          <a:xfrm>
            <a:off x="2867416" y="1951550"/>
            <a:ext cx="796925" cy="43021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32"/>
          <p:cNvSpPr/>
          <p:nvPr/>
        </p:nvSpPr>
        <p:spPr>
          <a:xfrm>
            <a:off x="3646877" y="1900750"/>
            <a:ext cx="757238" cy="43021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32"/>
          <p:cNvSpPr/>
          <p:nvPr/>
        </p:nvSpPr>
        <p:spPr>
          <a:xfrm>
            <a:off x="4196152" y="2048387"/>
            <a:ext cx="280988" cy="43021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32"/>
          <p:cNvSpPr/>
          <p:nvPr/>
        </p:nvSpPr>
        <p:spPr>
          <a:xfrm>
            <a:off x="4402527" y="1954725"/>
            <a:ext cx="1201738" cy="42862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2"/>
          <p:cNvSpPr/>
          <p:nvPr/>
        </p:nvSpPr>
        <p:spPr>
          <a:xfrm>
            <a:off x="5532828" y="1954725"/>
            <a:ext cx="263525" cy="428625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32"/>
          <p:cNvSpPr/>
          <p:nvPr/>
        </p:nvSpPr>
        <p:spPr>
          <a:xfrm>
            <a:off x="5677291" y="1954725"/>
            <a:ext cx="1201737" cy="42862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32"/>
          <p:cNvSpPr/>
          <p:nvPr/>
        </p:nvSpPr>
        <p:spPr>
          <a:xfrm>
            <a:off x="6920302" y="1954725"/>
            <a:ext cx="1517650" cy="428625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32"/>
          <p:cNvSpPr/>
          <p:nvPr/>
        </p:nvSpPr>
        <p:spPr>
          <a:xfrm>
            <a:off x="8261740" y="1954725"/>
            <a:ext cx="709612" cy="428625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32"/>
          <p:cNvSpPr/>
          <p:nvPr/>
        </p:nvSpPr>
        <p:spPr>
          <a:xfrm>
            <a:off x="8787202" y="1954725"/>
            <a:ext cx="1517650" cy="428625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32"/>
          <p:cNvSpPr/>
          <p:nvPr/>
        </p:nvSpPr>
        <p:spPr>
          <a:xfrm>
            <a:off x="1964127" y="2478600"/>
            <a:ext cx="1377950" cy="430213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32"/>
          <p:cNvSpPr/>
          <p:nvPr/>
        </p:nvSpPr>
        <p:spPr>
          <a:xfrm>
            <a:off x="2434718" y="3130826"/>
            <a:ext cx="2733630" cy="2725844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32"/>
          <p:cNvSpPr/>
          <p:nvPr/>
        </p:nvSpPr>
        <p:spPr>
          <a:xfrm>
            <a:off x="6388607" y="3130826"/>
            <a:ext cx="2695757" cy="2725844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32"/>
          <p:cNvSpPr txBox="1"/>
          <p:nvPr/>
        </p:nvSpPr>
        <p:spPr>
          <a:xfrm>
            <a:off x="7092347" y="6009070"/>
            <a:ext cx="1514475" cy="4524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128 level</a:t>
            </a:r>
            <a:endParaRPr sz="2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26" name="Google Shape;726;p32"/>
          <p:cNvSpPr txBox="1"/>
          <p:nvPr/>
        </p:nvSpPr>
        <p:spPr>
          <a:xfrm>
            <a:off x="2974975" y="6009070"/>
            <a:ext cx="1512888" cy="4524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256 level</a:t>
            </a:r>
            <a:endParaRPr sz="2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3"/>
          <p:cNvSpPr/>
          <p:nvPr/>
        </p:nvSpPr>
        <p:spPr>
          <a:xfrm>
            <a:off x="1754189" y="509588"/>
            <a:ext cx="6067425" cy="558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33"/>
          <p:cNvSpPr/>
          <p:nvPr/>
        </p:nvSpPr>
        <p:spPr>
          <a:xfrm>
            <a:off x="1676400" y="1600201"/>
            <a:ext cx="2019300" cy="43021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33"/>
          <p:cNvSpPr/>
          <p:nvPr/>
        </p:nvSpPr>
        <p:spPr>
          <a:xfrm>
            <a:off x="3603626" y="1600201"/>
            <a:ext cx="1331913" cy="43021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33"/>
          <p:cNvSpPr/>
          <p:nvPr/>
        </p:nvSpPr>
        <p:spPr>
          <a:xfrm>
            <a:off x="4854576" y="1600201"/>
            <a:ext cx="1839913" cy="43021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33"/>
          <p:cNvSpPr/>
          <p:nvPr/>
        </p:nvSpPr>
        <p:spPr>
          <a:xfrm>
            <a:off x="6521451" y="1600201"/>
            <a:ext cx="1755775" cy="43021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33"/>
          <p:cNvSpPr/>
          <p:nvPr/>
        </p:nvSpPr>
        <p:spPr>
          <a:xfrm>
            <a:off x="8210551" y="1600201"/>
            <a:ext cx="1370013" cy="43021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33"/>
          <p:cNvSpPr/>
          <p:nvPr/>
        </p:nvSpPr>
        <p:spPr>
          <a:xfrm>
            <a:off x="9494838" y="1600201"/>
            <a:ext cx="876300" cy="43021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33"/>
          <p:cNvSpPr/>
          <p:nvPr/>
        </p:nvSpPr>
        <p:spPr>
          <a:xfrm>
            <a:off x="10194925" y="1600201"/>
            <a:ext cx="439738" cy="43021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33"/>
          <p:cNvSpPr/>
          <p:nvPr/>
        </p:nvSpPr>
        <p:spPr>
          <a:xfrm>
            <a:off x="1849439" y="1984376"/>
            <a:ext cx="877887" cy="43021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33"/>
          <p:cNvSpPr/>
          <p:nvPr/>
        </p:nvSpPr>
        <p:spPr>
          <a:xfrm>
            <a:off x="2551113" y="1984376"/>
            <a:ext cx="933450" cy="43021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33"/>
          <p:cNvSpPr/>
          <p:nvPr/>
        </p:nvSpPr>
        <p:spPr>
          <a:xfrm>
            <a:off x="3351214" y="1984376"/>
            <a:ext cx="7177087" cy="43021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33"/>
          <p:cNvSpPr/>
          <p:nvPr/>
        </p:nvSpPr>
        <p:spPr>
          <a:xfrm>
            <a:off x="2132014" y="2368551"/>
            <a:ext cx="3527425" cy="430213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33"/>
          <p:cNvSpPr/>
          <p:nvPr/>
        </p:nvSpPr>
        <p:spPr>
          <a:xfrm>
            <a:off x="5483225" y="2368551"/>
            <a:ext cx="438150" cy="43021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33"/>
          <p:cNvSpPr/>
          <p:nvPr/>
        </p:nvSpPr>
        <p:spPr>
          <a:xfrm>
            <a:off x="5807075" y="2368551"/>
            <a:ext cx="877888" cy="430213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33"/>
          <p:cNvSpPr/>
          <p:nvPr/>
        </p:nvSpPr>
        <p:spPr>
          <a:xfrm>
            <a:off x="6510338" y="2368551"/>
            <a:ext cx="438150" cy="43021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33"/>
          <p:cNvSpPr/>
          <p:nvPr/>
        </p:nvSpPr>
        <p:spPr>
          <a:xfrm>
            <a:off x="6834188" y="2368551"/>
            <a:ext cx="457200" cy="430213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33"/>
          <p:cNvSpPr/>
          <p:nvPr/>
        </p:nvSpPr>
        <p:spPr>
          <a:xfrm>
            <a:off x="7138988" y="2368551"/>
            <a:ext cx="628650" cy="430213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33"/>
          <p:cNvSpPr/>
          <p:nvPr/>
        </p:nvSpPr>
        <p:spPr>
          <a:xfrm>
            <a:off x="7642226" y="2368551"/>
            <a:ext cx="2481263" cy="430213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34"/>
          <p:cNvSpPr txBox="1"/>
          <p:nvPr>
            <p:ph type="title"/>
          </p:nvPr>
        </p:nvSpPr>
        <p:spPr>
          <a:xfrm>
            <a:off x="1728788" y="304800"/>
            <a:ext cx="8305800" cy="16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600">
            <a:spAutoFit/>
          </a:bodyPr>
          <a:lstStyle/>
          <a:p>
            <a:pPr indent="0" lvl="0" marL="12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entury Gothic"/>
              <a:buNone/>
            </a:pPr>
            <a:r>
              <a:rPr lang="en-US" sz="2800"/>
              <a:t>Secara keseluruhan, resolusi gambar ditentukan oleh </a:t>
            </a:r>
            <a:r>
              <a:rPr i="1" lang="en-US" sz="2800">
                <a:latin typeface="Arial"/>
                <a:ea typeface="Arial"/>
                <a:cs typeface="Arial"/>
                <a:sym typeface="Arial"/>
              </a:rPr>
              <a:t>N </a:t>
            </a:r>
            <a:r>
              <a:rPr lang="en-US" sz="2800"/>
              <a:t>dan </a:t>
            </a:r>
            <a:r>
              <a:rPr i="1" lang="en-US" sz="2800"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800"/>
              <a:t>.  Makin tinggi nilai </a:t>
            </a:r>
            <a:r>
              <a:rPr i="1" lang="en-US" sz="2800">
                <a:latin typeface="Arial"/>
                <a:ea typeface="Arial"/>
                <a:cs typeface="Arial"/>
                <a:sym typeface="Arial"/>
              </a:rPr>
              <a:t>N </a:t>
            </a:r>
            <a:r>
              <a:rPr lang="en-US" sz="2800"/>
              <a:t>(atau </a:t>
            </a:r>
            <a:r>
              <a:rPr i="1" lang="en-US" sz="2800"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800"/>
              <a:t>) dan </a:t>
            </a:r>
            <a:r>
              <a:rPr i="1" lang="en-US" sz="2800"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800"/>
              <a:t>, maka citra yang dihasilkan  semakin bagus kualitasnya (mendekati citra menerus).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34"/>
          <p:cNvSpPr txBox="1"/>
          <p:nvPr/>
        </p:nvSpPr>
        <p:spPr>
          <a:xfrm>
            <a:off x="1751013" y="2438400"/>
            <a:ext cx="8305800" cy="160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600">
            <a:spAutoFit/>
          </a:bodyPr>
          <a:lstStyle/>
          <a:p>
            <a:pPr indent="0" lvl="0" marL="12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Untuk citra dengan jumlah objek yang sedikit, kualitas citra  ditentukan oleh nilai </a:t>
            </a:r>
            <a:r>
              <a:rPr i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. Sedangkan untuk citra dengan jumlah  objek yang banyak, kualitasnya ditentukan oleh </a:t>
            </a:r>
            <a:r>
              <a:rPr i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 </a:t>
            </a:r>
            <a:r>
              <a:rPr lang="en-US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(atau </a:t>
            </a:r>
            <a:r>
              <a:rPr i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).</a:t>
            </a:r>
            <a:endParaRPr/>
          </a:p>
        </p:txBody>
      </p:sp>
      <p:sp>
        <p:nvSpPr>
          <p:cNvPr id="755" name="Google Shape;755;p34"/>
          <p:cNvSpPr/>
          <p:nvPr/>
        </p:nvSpPr>
        <p:spPr>
          <a:xfrm>
            <a:off x="2984501" y="2133600"/>
            <a:ext cx="6126163" cy="46038"/>
          </a:xfrm>
          <a:custGeom>
            <a:rect b="b" l="l" r="r" t="t"/>
            <a:pathLst>
              <a:path extrusionOk="0" h="45719" w="7010400">
                <a:moveTo>
                  <a:pt x="0" y="0"/>
                </a:moveTo>
                <a:lnTo>
                  <a:pt x="70104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6" name="Google Shape;756;p34"/>
          <p:cNvSpPr txBox="1"/>
          <p:nvPr/>
        </p:nvSpPr>
        <p:spPr>
          <a:xfrm>
            <a:off x="1751014" y="4267201"/>
            <a:ext cx="8764587" cy="18462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25">
            <a:spAutoFit/>
          </a:bodyPr>
          <a:lstStyle/>
          <a:p>
            <a:pPr indent="-1587" lvl="0" marL="1428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Seluruh tahapan proses digitalisasi  (penerokan dan kuantisasi) di atas dikenal  sebagai konversi analog-ke-digital, yang  biasanya menyimpan hasil proses di dalam  media penyimpanan</a:t>
            </a:r>
            <a:endParaRPr/>
          </a:p>
        </p:txBody>
      </p:sp>
      <p:sp>
        <p:nvSpPr>
          <p:cNvPr id="757" name="Google Shape;757;p34"/>
          <p:cNvSpPr/>
          <p:nvPr/>
        </p:nvSpPr>
        <p:spPr>
          <a:xfrm>
            <a:off x="3709989" y="8132763"/>
            <a:ext cx="6338887" cy="46037"/>
          </a:xfrm>
          <a:custGeom>
            <a:rect b="b" l="l" r="r" t="t"/>
            <a:pathLst>
              <a:path extrusionOk="0" h="45719" w="7010400">
                <a:moveTo>
                  <a:pt x="0" y="0"/>
                </a:moveTo>
                <a:lnTo>
                  <a:pt x="70104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35"/>
          <p:cNvSpPr/>
          <p:nvPr/>
        </p:nvSpPr>
        <p:spPr>
          <a:xfrm>
            <a:off x="2593975" y="304801"/>
            <a:ext cx="1930400" cy="8223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35"/>
          <p:cNvSpPr/>
          <p:nvPr/>
        </p:nvSpPr>
        <p:spPr>
          <a:xfrm>
            <a:off x="4248150" y="304801"/>
            <a:ext cx="369888" cy="82232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35"/>
          <p:cNvSpPr/>
          <p:nvPr/>
        </p:nvSpPr>
        <p:spPr>
          <a:xfrm>
            <a:off x="4433888" y="304801"/>
            <a:ext cx="1930400" cy="8223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35"/>
          <p:cNvSpPr/>
          <p:nvPr/>
        </p:nvSpPr>
        <p:spPr>
          <a:xfrm>
            <a:off x="6191251" y="304801"/>
            <a:ext cx="1431925" cy="82232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35"/>
          <p:cNvSpPr/>
          <p:nvPr/>
        </p:nvSpPr>
        <p:spPr>
          <a:xfrm>
            <a:off x="7493001" y="304801"/>
            <a:ext cx="1757363" cy="8223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35"/>
          <p:cNvSpPr txBox="1"/>
          <p:nvPr/>
        </p:nvSpPr>
        <p:spPr>
          <a:xfrm>
            <a:off x="2632076" y="1371600"/>
            <a:ext cx="4860925" cy="3132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7775">
            <a:spAutoFit/>
          </a:bodyPr>
          <a:lstStyle/>
          <a:p>
            <a:pPr indent="-228600" lvl="0" marL="2413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Kecerahan (</a:t>
            </a:r>
            <a:r>
              <a:rPr i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Brightness</a:t>
            </a:r>
            <a:r>
              <a:rPr lang="en-US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8600" lvl="0" marL="241300" marR="0" rtl="0" algn="l">
              <a:spcBef>
                <a:spcPts val="67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Kontras (</a:t>
            </a:r>
            <a:r>
              <a:rPr i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Contrast</a:t>
            </a:r>
            <a:r>
              <a:rPr lang="en-US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8600" lvl="0" marL="241300" marR="0" rtl="0" algn="l">
              <a:spcBef>
                <a:spcPts val="6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Kontur (</a:t>
            </a:r>
            <a:r>
              <a:rPr i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Contour</a:t>
            </a:r>
            <a:r>
              <a:rPr lang="en-US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8600" lvl="0" marL="241300" marR="0" rtl="0" algn="l">
              <a:spcBef>
                <a:spcPts val="6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Warna (</a:t>
            </a:r>
            <a:r>
              <a:rPr i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Color</a:t>
            </a:r>
            <a:r>
              <a:rPr lang="en-US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8600" lvl="0" marL="241300" marR="0" rtl="0" algn="l">
              <a:spcBef>
                <a:spcPts val="675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Bentuk (</a:t>
            </a:r>
            <a:r>
              <a:rPr i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Shape</a:t>
            </a:r>
            <a:r>
              <a:rPr lang="en-US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8600" lvl="0" marL="241300" marR="0" rtl="0" algn="l">
              <a:spcBef>
                <a:spcPts val="6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Tekstur (</a:t>
            </a:r>
            <a:r>
              <a:rPr i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Texture</a:t>
            </a:r>
            <a:r>
              <a:rPr lang="en-US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36"/>
          <p:cNvSpPr/>
          <p:nvPr/>
        </p:nvSpPr>
        <p:spPr>
          <a:xfrm>
            <a:off x="2663825" y="228600"/>
            <a:ext cx="1714500" cy="7318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36"/>
          <p:cNvSpPr/>
          <p:nvPr/>
        </p:nvSpPr>
        <p:spPr>
          <a:xfrm>
            <a:off x="4227513" y="228600"/>
            <a:ext cx="2705100" cy="73183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36"/>
          <p:cNvSpPr/>
          <p:nvPr/>
        </p:nvSpPr>
        <p:spPr>
          <a:xfrm>
            <a:off x="6781800" y="228600"/>
            <a:ext cx="1562100" cy="73183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36"/>
          <p:cNvSpPr/>
          <p:nvPr/>
        </p:nvSpPr>
        <p:spPr>
          <a:xfrm>
            <a:off x="3048000" y="1371600"/>
            <a:ext cx="5410200" cy="4406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37"/>
          <p:cNvSpPr txBox="1"/>
          <p:nvPr>
            <p:ph idx="1" type="body"/>
          </p:nvPr>
        </p:nvSpPr>
        <p:spPr>
          <a:xfrm>
            <a:off x="2997200" y="3886200"/>
            <a:ext cx="6197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ctr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Dwina Kuswardani, Dr.,Dra.,M.Kom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"/>
          <p:cNvSpPr/>
          <p:nvPr/>
        </p:nvSpPr>
        <p:spPr>
          <a:xfrm>
            <a:off x="3352800" y="301626"/>
            <a:ext cx="3716338" cy="100647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4"/>
          <p:cNvSpPr/>
          <p:nvPr/>
        </p:nvSpPr>
        <p:spPr>
          <a:xfrm>
            <a:off x="6905625" y="301626"/>
            <a:ext cx="1752600" cy="100647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4"/>
          <p:cNvSpPr txBox="1"/>
          <p:nvPr/>
        </p:nvSpPr>
        <p:spPr>
          <a:xfrm>
            <a:off x="1676400" y="1524000"/>
            <a:ext cx="8991600" cy="4503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950">
            <a:spAutoFit/>
          </a:bodyPr>
          <a:lstStyle/>
          <a:p>
            <a:pPr indent="0" lvl="0" marL="12700" marR="0" rtl="0" algn="l">
              <a:lnSpc>
                <a:spcPct val="108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Secara matematis fungsi intensitas cahaya pada bidang  dwimatra disimbolkan dengan f(x, y), yang dalam hal ini:</a:t>
            </a:r>
            <a:endParaRPr/>
          </a:p>
          <a:p>
            <a:pPr indent="-152400" lvl="0" marL="12700" marR="0" rtl="0" algn="l"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(x, y) </a:t>
            </a:r>
            <a:r>
              <a:rPr b="0" i="0" lang="en-US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: koordinat pada bidang dwimatra</a:t>
            </a:r>
            <a:endParaRPr/>
          </a:p>
          <a:p>
            <a:pPr indent="-152400" lvl="0" marL="12700" marR="0" rtl="0" algn="l">
              <a:spcBef>
                <a:spcPts val="663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f(x, y) </a:t>
            </a:r>
            <a:r>
              <a:rPr b="0" i="0" lang="en-US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: intensitas cahaya (brightness) pada titik </a:t>
            </a:r>
            <a:r>
              <a:rPr b="0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(x, y)</a:t>
            </a:r>
            <a:endParaRPr/>
          </a:p>
          <a:p>
            <a:pPr indent="0" lvl="0" marL="12700" marR="0" rtl="0" algn="l">
              <a:spcBef>
                <a:spcPts val="663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8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8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Sistem koordinat yang diacu adalah </a:t>
            </a:r>
            <a:endParaRPr/>
          </a:p>
          <a:p>
            <a:pPr indent="0" lvl="0" marL="12700" marR="0" rtl="0" algn="l">
              <a:lnSpc>
                <a:spcPct val="108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    sistem koordinat  kartesian, yang dalam hal ini</a:t>
            </a:r>
            <a:endParaRPr/>
          </a:p>
          <a:p>
            <a:pPr indent="0" lvl="0" marL="12700" marR="0" rtl="0" algn="l">
              <a:lnSpc>
                <a:spcPct val="108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    sumbu mendatar menyatakan  sumbu-</a:t>
            </a:r>
            <a:r>
              <a:rPr b="0" i="1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i="0" lang="en-US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, dan </a:t>
            </a:r>
            <a:endParaRPr/>
          </a:p>
          <a:p>
            <a:pPr indent="0" lvl="0" marL="12700" marR="0" rtl="0" algn="l">
              <a:lnSpc>
                <a:spcPct val="108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    sumbu tegak menyatakan sumbu-</a:t>
            </a:r>
            <a:r>
              <a:rPr b="0" i="1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b="0" i="0" lang="en-US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"/>
          <p:cNvSpPr/>
          <p:nvPr/>
        </p:nvSpPr>
        <p:spPr>
          <a:xfrm>
            <a:off x="2939142" y="859971"/>
            <a:ext cx="5105400" cy="4648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5"/>
          <p:cNvSpPr/>
          <p:nvPr/>
        </p:nvSpPr>
        <p:spPr>
          <a:xfrm>
            <a:off x="5627916" y="4376056"/>
            <a:ext cx="1001484" cy="500743"/>
          </a:xfrm>
          <a:prstGeom prst="ellipse">
            <a:avLst/>
          </a:prstGeom>
          <a:noFill/>
          <a:ln cap="flat" cmpd="sng" w="349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"/>
          <p:cNvSpPr/>
          <p:nvPr/>
        </p:nvSpPr>
        <p:spPr>
          <a:xfrm>
            <a:off x="2940051" y="228600"/>
            <a:ext cx="1922463" cy="838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6"/>
          <p:cNvSpPr/>
          <p:nvPr/>
        </p:nvSpPr>
        <p:spPr>
          <a:xfrm>
            <a:off x="4914900" y="228600"/>
            <a:ext cx="1555750" cy="838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6"/>
          <p:cNvSpPr/>
          <p:nvPr/>
        </p:nvSpPr>
        <p:spPr>
          <a:xfrm>
            <a:off x="6497638" y="228600"/>
            <a:ext cx="2722562" cy="8382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6"/>
          <p:cNvSpPr txBox="1"/>
          <p:nvPr/>
        </p:nvSpPr>
        <p:spPr>
          <a:xfrm>
            <a:off x="1787526" y="1371601"/>
            <a:ext cx="8880475" cy="1216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950">
            <a:spAutoFit/>
          </a:bodyPr>
          <a:lstStyle/>
          <a:p>
            <a:pPr indent="-823913" lvl="0" marL="836613" marR="0" rtl="0" algn="l">
              <a:lnSpc>
                <a:spcPct val="108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Karena cahaya merupakan bentuk energi, maka intensitas  cahaya bernilai antara 0 sampai tidak berhingga</a:t>
            </a:r>
            <a:endParaRPr/>
          </a:p>
        </p:txBody>
      </p:sp>
      <p:sp>
        <p:nvSpPr>
          <p:cNvPr id="219" name="Google Shape;219;p6"/>
          <p:cNvSpPr txBox="1"/>
          <p:nvPr/>
        </p:nvSpPr>
        <p:spPr>
          <a:xfrm>
            <a:off x="3806825" y="2759849"/>
            <a:ext cx="3464832" cy="968214"/>
          </a:xfrm>
          <a:prstGeom prst="rect">
            <a:avLst/>
          </a:prstGeom>
          <a:noFill/>
          <a:ln cap="flat" cmpd="sng" w="121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88275">
            <a:spAutoFit/>
          </a:bodyPr>
          <a:lstStyle/>
          <a:p>
            <a:pPr indent="0" lvl="0" marL="30226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0 &lt; </a:t>
            </a:r>
            <a:r>
              <a:rPr b="1" i="1" lang="en-US" sz="4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f(x, y) </a:t>
            </a:r>
            <a:r>
              <a:rPr b="1" i="0" lang="en-US" sz="4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&lt; </a:t>
            </a:r>
            <a:r>
              <a:rPr b="1" i="0" lang="en-US" sz="4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∞</a:t>
            </a:r>
            <a:endParaRPr b="0" i="0" sz="4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0" name="Google Shape;220;p6"/>
          <p:cNvSpPr txBox="1"/>
          <p:nvPr/>
        </p:nvSpPr>
        <p:spPr>
          <a:xfrm>
            <a:off x="1787525" y="4038601"/>
            <a:ext cx="8642350" cy="2259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6650">
            <a:spAutoFit/>
          </a:bodyPr>
          <a:lstStyle/>
          <a:p>
            <a:pPr indent="-2366963" lvl="0" marL="2378075" marR="0" rtl="0" algn="ctr">
              <a:lnSpc>
                <a:spcPct val="1050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Dengan, </a:t>
            </a:r>
            <a:r>
              <a:rPr b="0" i="1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i(x,y)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jumlah cahaya yg berasal dari sumbernya  (</a:t>
            </a:r>
            <a:r>
              <a:rPr b="0" i="1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illumination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),</a:t>
            </a:r>
            <a:endParaRPr/>
          </a:p>
          <a:p>
            <a:pPr indent="-2366963" lvl="0" marL="2378075" marR="0" rtl="0" algn="ctr">
              <a:lnSpc>
                <a:spcPct val="105093"/>
              </a:lnSpc>
              <a:spcBef>
                <a:spcPts val="213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2366963" lvl="0" marL="2378075" marR="0" rtl="0" algn="ctr">
              <a:lnSpc>
                <a:spcPct val="105093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0" i="1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r(x,y)</a:t>
            </a:r>
            <a:r>
              <a:rPr b="0" i="0" lang="en-US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: derajat kemampuan objek memantulkan cahaya  (</a:t>
            </a:r>
            <a:r>
              <a:rPr b="0" i="1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reflection</a:t>
            </a:r>
            <a:r>
              <a:rPr b="0" i="0" lang="en-US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),</a:t>
            </a:r>
            <a:r>
              <a:rPr b="0" i="0" lang="en-US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1" i="0" lang="en-US" sz="3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0 ≤ </a:t>
            </a:r>
            <a:r>
              <a:rPr b="1" i="1" lang="en-US" sz="3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r(x,y) </a:t>
            </a:r>
            <a:r>
              <a:rPr b="1" i="0" lang="en-US" sz="3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≤ 1</a:t>
            </a:r>
            <a:endParaRPr b="0" i="0" sz="32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7"/>
          <p:cNvSpPr/>
          <p:nvPr/>
        </p:nvSpPr>
        <p:spPr>
          <a:xfrm>
            <a:off x="1577976" y="711201"/>
            <a:ext cx="3222625" cy="82391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7"/>
          <p:cNvSpPr/>
          <p:nvPr/>
        </p:nvSpPr>
        <p:spPr>
          <a:xfrm>
            <a:off x="4699000" y="711201"/>
            <a:ext cx="1320800" cy="82391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7"/>
          <p:cNvSpPr/>
          <p:nvPr/>
        </p:nvSpPr>
        <p:spPr>
          <a:xfrm>
            <a:off x="5867401" y="711201"/>
            <a:ext cx="2024063" cy="82391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7"/>
          <p:cNvSpPr/>
          <p:nvPr/>
        </p:nvSpPr>
        <p:spPr>
          <a:xfrm>
            <a:off x="7772400" y="682626"/>
            <a:ext cx="1760538" cy="8223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7"/>
          <p:cNvSpPr/>
          <p:nvPr/>
        </p:nvSpPr>
        <p:spPr>
          <a:xfrm>
            <a:off x="9448801" y="682626"/>
            <a:ext cx="1425575" cy="822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7"/>
          <p:cNvSpPr/>
          <p:nvPr/>
        </p:nvSpPr>
        <p:spPr>
          <a:xfrm>
            <a:off x="3265488" y="1504950"/>
            <a:ext cx="5421312" cy="436245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8"/>
          <p:cNvSpPr/>
          <p:nvPr/>
        </p:nvSpPr>
        <p:spPr>
          <a:xfrm>
            <a:off x="1649414" y="447676"/>
            <a:ext cx="9018587" cy="6699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8"/>
          <p:cNvSpPr txBox="1"/>
          <p:nvPr/>
        </p:nvSpPr>
        <p:spPr>
          <a:xfrm>
            <a:off x="1798638" y="1371601"/>
            <a:ext cx="8869362" cy="3248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777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Contoh-contoh nilai </a:t>
            </a:r>
            <a:r>
              <a:rPr b="0" i="1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i(x, y) </a:t>
            </a:r>
            <a:r>
              <a:rPr b="0" i="0" lang="en-US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endParaRPr/>
          </a:p>
          <a:p>
            <a:pPr indent="-177800" lvl="0" marL="12700" marR="0" rtl="0" algn="l">
              <a:lnSpc>
                <a:spcPct val="114285"/>
              </a:lnSpc>
              <a:spcBef>
                <a:spcPts val="675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rebuchet MS"/>
              <a:buAutoNum type="arabicPeriod"/>
            </a:pPr>
            <a:r>
              <a:rPr b="0" i="0" lang="en-US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Pada hari cerah, matahari menghasilkan iluminasi </a:t>
            </a:r>
            <a:r>
              <a:rPr b="0" i="1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i(x, y)  </a:t>
            </a:r>
            <a:r>
              <a:rPr b="0" i="0" lang="en-US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sekitar 9000 </a:t>
            </a:r>
            <a:r>
              <a:rPr b="0" i="1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foot candles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12700" marR="0" rtl="0" algn="l">
              <a:lnSpc>
                <a:spcPct val="108035"/>
              </a:lnSpc>
              <a:spcBef>
                <a:spcPts val="105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rebuchet MS"/>
              <a:buAutoNum type="arabicPeriod"/>
            </a:pPr>
            <a:r>
              <a:rPr b="0" i="0" lang="en-US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Pada hari mendung (berawan), matahari menghasilkan  iluminasi </a:t>
            </a:r>
            <a:r>
              <a:rPr b="0" i="1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i(x, y) </a:t>
            </a:r>
            <a:r>
              <a:rPr b="0" i="0" lang="en-US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sekitar 1000 </a:t>
            </a:r>
            <a:r>
              <a:rPr b="0" i="1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foot candles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12700" marR="0" rtl="0" algn="l">
              <a:lnSpc>
                <a:spcPct val="10803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rebuchet MS"/>
              <a:buAutoNum type="arabicPeriod"/>
            </a:pPr>
            <a:r>
              <a:rPr b="0" i="0" lang="en-US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Pada malam bulan purnama, sinar bulan menghasilkan  iluminasi </a:t>
            </a:r>
            <a:r>
              <a:rPr b="0" i="1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i(x, y) </a:t>
            </a:r>
            <a:r>
              <a:rPr b="0" i="0" lang="en-US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sekitar 0.01 </a:t>
            </a:r>
            <a:r>
              <a:rPr b="0" i="1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foot candle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9"/>
          <p:cNvSpPr/>
          <p:nvPr/>
        </p:nvSpPr>
        <p:spPr>
          <a:xfrm>
            <a:off x="1676400" y="642939"/>
            <a:ext cx="2057400" cy="73183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9"/>
          <p:cNvSpPr/>
          <p:nvPr/>
        </p:nvSpPr>
        <p:spPr>
          <a:xfrm>
            <a:off x="4138614" y="642939"/>
            <a:ext cx="1679575" cy="73183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9"/>
          <p:cNvSpPr/>
          <p:nvPr/>
        </p:nvSpPr>
        <p:spPr>
          <a:xfrm>
            <a:off x="6137276" y="642939"/>
            <a:ext cx="1052513" cy="73183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9"/>
          <p:cNvSpPr/>
          <p:nvPr/>
        </p:nvSpPr>
        <p:spPr>
          <a:xfrm>
            <a:off x="7353301" y="642939"/>
            <a:ext cx="1693863" cy="73183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9"/>
          <p:cNvSpPr/>
          <p:nvPr/>
        </p:nvSpPr>
        <p:spPr>
          <a:xfrm>
            <a:off x="9371014" y="642939"/>
            <a:ext cx="1296987" cy="73183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1892300" y="1752601"/>
            <a:ext cx="8623300" cy="3001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842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Contoh nilai </a:t>
            </a:r>
            <a:r>
              <a:rPr b="0" i="1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r(x, y)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5619" lvl="0" marL="527685" marR="0" rtl="0" algn="l">
              <a:spcBef>
                <a:spcPts val="675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rebuchet MS"/>
              <a:buAutoNum type="arabicPeriod"/>
            </a:pPr>
            <a:r>
              <a:rPr b="0" i="0" lang="en-US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Benda hitam mempunyai </a:t>
            </a:r>
            <a:r>
              <a:rPr b="0" i="1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0" i="0" lang="en-US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(</a:t>
            </a:r>
            <a:r>
              <a:rPr b="0" i="1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i="0" lang="en-US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b="0" i="1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b="0" i="0" lang="en-US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) = 0.01,</a:t>
            </a:r>
            <a:endParaRPr b="0" i="0" sz="2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515619" lvl="0" marL="527685" marR="0" rtl="0" algn="l">
              <a:spcBef>
                <a:spcPts val="6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rebuchet MS"/>
              <a:buAutoNum type="arabicPeriod"/>
            </a:pPr>
            <a:r>
              <a:rPr b="0" i="0" lang="en-US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Dinding putih mempunyai </a:t>
            </a:r>
            <a:r>
              <a:rPr b="0" i="1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0" i="0" lang="en-US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(</a:t>
            </a:r>
            <a:r>
              <a:rPr b="0" i="1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i="0" lang="en-US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b="0" i="1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b="0" i="0" lang="en-US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) = 0.8,</a:t>
            </a:r>
            <a:endParaRPr b="0" i="0" sz="2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515619" lvl="0" marL="527685" marR="0" rtl="0" algn="l">
              <a:lnSpc>
                <a:spcPct val="114107"/>
              </a:lnSpc>
              <a:spcBef>
                <a:spcPts val="6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rebuchet MS"/>
              <a:buAutoNum type="arabicPeriod"/>
            </a:pPr>
            <a:r>
              <a:rPr b="0" i="0" lang="en-US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Benda logam dari </a:t>
            </a:r>
            <a:r>
              <a:rPr b="0" i="1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stainlessteel </a:t>
            </a:r>
            <a:r>
              <a:rPr b="0" i="0" lang="en-US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mempunyai </a:t>
            </a:r>
            <a:r>
              <a:rPr b="0" i="1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0" i="0" lang="en-US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(</a:t>
            </a:r>
            <a:r>
              <a:rPr b="0" i="1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i="0" lang="en-US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b="0" i="1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b="0" i="0" lang="en-US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b="0" i="0" sz="2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527685" marR="0" rtl="0" algn="l">
              <a:lnSpc>
                <a:spcPct val="1141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= 0.65,</a:t>
            </a:r>
            <a:endParaRPr b="0" i="0" sz="2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515619" lvl="0" marL="527685" marR="0" rtl="0" algn="l">
              <a:spcBef>
                <a:spcPts val="67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rebuchet MS"/>
              <a:buAutoNum type="arabicPeriod" startAt="4"/>
            </a:pPr>
            <a:r>
              <a:rPr b="0" i="0" lang="en-US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Salju mempunyai </a:t>
            </a:r>
            <a:r>
              <a:rPr b="0" i="1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0" i="0" lang="en-US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(</a:t>
            </a:r>
            <a:r>
              <a:rPr b="0" i="1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i="0" lang="en-US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b="0" i="1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b="0" i="0" lang="en-US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) = 0.93.</a:t>
            </a:r>
            <a:endParaRPr b="0" i="0" sz="2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2021-03-11T00:45:42Z</dcterms:created>
  <dc:creator>Microsoft Office User</dc:creator>
</cp:coreProperties>
</file>